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52" r:id="rId2"/>
  </p:sldMasterIdLst>
  <p:notesMasterIdLst>
    <p:notesMasterId r:id="rId43"/>
  </p:notesMasterIdLst>
  <p:handoutMasterIdLst>
    <p:handoutMasterId r:id="rId44"/>
  </p:handoutMasterIdLst>
  <p:sldIdLst>
    <p:sldId id="1653" r:id="rId3"/>
    <p:sldId id="10383" r:id="rId4"/>
    <p:sldId id="10412" r:id="rId5"/>
    <p:sldId id="10386" r:id="rId6"/>
    <p:sldId id="10414" r:id="rId7"/>
    <p:sldId id="10418" r:id="rId8"/>
    <p:sldId id="10374" r:id="rId9"/>
    <p:sldId id="10422" r:id="rId10"/>
    <p:sldId id="10428" r:id="rId11"/>
    <p:sldId id="10404" r:id="rId12"/>
    <p:sldId id="10370" r:id="rId13"/>
    <p:sldId id="10424" r:id="rId14"/>
    <p:sldId id="10373" r:id="rId15"/>
    <p:sldId id="10425" r:id="rId16"/>
    <p:sldId id="10426" r:id="rId17"/>
    <p:sldId id="10427" r:id="rId18"/>
    <p:sldId id="10409" r:id="rId19"/>
    <p:sldId id="10376" r:id="rId20"/>
    <p:sldId id="10378" r:id="rId21"/>
    <p:sldId id="10401" r:id="rId22"/>
    <p:sldId id="10402" r:id="rId23"/>
    <p:sldId id="10423" r:id="rId24"/>
    <p:sldId id="10411" r:id="rId25"/>
    <p:sldId id="10410" r:id="rId26"/>
    <p:sldId id="10398" r:id="rId27"/>
    <p:sldId id="10419" r:id="rId28"/>
    <p:sldId id="10420" r:id="rId29"/>
    <p:sldId id="10421" r:id="rId30"/>
    <p:sldId id="10429" r:id="rId31"/>
    <p:sldId id="10367" r:id="rId32"/>
    <p:sldId id="10369" r:id="rId33"/>
    <p:sldId id="10391" r:id="rId34"/>
    <p:sldId id="326" r:id="rId35"/>
    <p:sldId id="10395" r:id="rId36"/>
    <p:sldId id="10396" r:id="rId37"/>
    <p:sldId id="10380" r:id="rId38"/>
    <p:sldId id="10379" r:id="rId39"/>
    <p:sldId id="10358" r:id="rId40"/>
    <p:sldId id="10381" r:id="rId41"/>
    <p:sldId id="515" r:id="rId42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">
          <p15:clr>
            <a:srgbClr val="A4A3A4"/>
          </p15:clr>
        </p15:guide>
        <p15:guide id="2" orient="horz" pos="4130">
          <p15:clr>
            <a:srgbClr val="A4A3A4"/>
          </p15:clr>
        </p15:guide>
        <p15:guide id="3" pos="4066">
          <p15:clr>
            <a:srgbClr val="A4A3A4"/>
          </p15:clr>
        </p15:guide>
        <p15:guide id="4" pos="557">
          <p15:clr>
            <a:srgbClr val="A4A3A4"/>
          </p15:clr>
        </p15:guide>
        <p15:guide id="5" pos="7430">
          <p15:clr>
            <a:srgbClr val="A4A3A4"/>
          </p15:clr>
        </p15:guide>
        <p15:guide id="6" pos="69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936B"/>
    <a:srgbClr val="FFB700"/>
    <a:srgbClr val="E2D7C3"/>
    <a:srgbClr val="E5DAC9"/>
    <a:srgbClr val="FFC600"/>
    <a:srgbClr val="953D19"/>
    <a:srgbClr val="CD763D"/>
    <a:srgbClr val="7F1513"/>
    <a:srgbClr val="F89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86087" autoAdjust="0"/>
  </p:normalViewPr>
  <p:slideViewPr>
    <p:cSldViewPr>
      <p:cViewPr varScale="1">
        <p:scale>
          <a:sx n="88" d="100"/>
          <a:sy n="88" d="100"/>
        </p:scale>
        <p:origin x="192" y="384"/>
      </p:cViewPr>
      <p:guideLst>
        <p:guide orient="horz" pos="304"/>
        <p:guide orient="horz" pos="4130"/>
        <p:guide pos="4066"/>
        <p:guide pos="557"/>
        <p:guide pos="7430"/>
        <p:guide pos="696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282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83496C-6044-054F-A4B9-BB1546D351C4}" type="doc">
      <dgm:prSet loTypeId="urn:microsoft.com/office/officeart/2005/8/layout/cycle8" loCatId="" qsTypeId="urn:microsoft.com/office/officeart/2005/8/quickstyle/simple1" qsCatId="simple" csTypeId="urn:microsoft.com/office/officeart/2005/8/colors/accent1_2" csCatId="accent1" phldr="1"/>
      <dgm:spPr/>
    </dgm:pt>
    <dgm:pt modelId="{2149CD39-91C5-154F-86B9-D72B43459EB5}">
      <dgm:prSet phldrT="[文本]"/>
      <dgm:spPr/>
      <dgm:t>
        <a:bodyPr/>
        <a:lstStyle/>
        <a:p>
          <a:r>
            <a:rPr lang="en-US" b="1" dirty="0" err="1"/>
            <a:t>每个节点称作znode</a:t>
          </a:r>
          <a:endParaRPr lang="zh-CN" altLang="en-US" dirty="0"/>
        </a:p>
      </dgm:t>
    </dgm:pt>
    <dgm:pt modelId="{E2763317-8903-944C-8039-C4A35A9AEA54}" type="parTrans" cxnId="{4ACC5AB9-FCA3-AE4F-8857-BC3C34EB72D1}">
      <dgm:prSet/>
      <dgm:spPr/>
      <dgm:t>
        <a:bodyPr/>
        <a:lstStyle/>
        <a:p>
          <a:endParaRPr lang="zh-CN" altLang="en-US"/>
        </a:p>
      </dgm:t>
    </dgm:pt>
    <dgm:pt modelId="{085FE87A-E35F-3945-9364-9CAC9EEF85BF}" type="sibTrans" cxnId="{4ACC5AB9-FCA3-AE4F-8857-BC3C34EB72D1}">
      <dgm:prSet/>
      <dgm:spPr/>
      <dgm:t>
        <a:bodyPr/>
        <a:lstStyle/>
        <a:p>
          <a:endParaRPr lang="zh-CN" altLang="en-US"/>
        </a:p>
      </dgm:t>
    </dgm:pt>
    <dgm:pt modelId="{0CA3C017-7D23-EF4A-AA4E-F7139C8E6647}">
      <dgm:prSet phldrT="[文本]"/>
      <dgm:spPr/>
      <dgm:t>
        <a:bodyPr/>
        <a:lstStyle/>
        <a:p>
          <a:r>
            <a:rPr lang="zh-CN" altLang="en-US" b="1" dirty="0"/>
            <a:t>每个节点由</a:t>
          </a:r>
          <a:r>
            <a:rPr lang="zh-CN" b="1" dirty="0"/>
            <a:t>“</a:t>
          </a:r>
          <a:r>
            <a:rPr lang="en-US" b="1" dirty="0"/>
            <a:t>/</a:t>
          </a:r>
          <a:r>
            <a:rPr lang="zh-CN" b="1" dirty="0"/>
            <a:t>”</a:t>
          </a:r>
          <a:r>
            <a:rPr lang="zh-CN" altLang="en-US" b="1" dirty="0"/>
            <a:t>分割</a:t>
          </a:r>
          <a:endParaRPr lang="zh-CN" altLang="en-US" dirty="0"/>
        </a:p>
      </dgm:t>
    </dgm:pt>
    <dgm:pt modelId="{959600C1-F0D0-3647-886D-C8F89377C408}" type="parTrans" cxnId="{0457FE43-C66A-BC4F-8CDE-DC9217BAC79C}">
      <dgm:prSet/>
      <dgm:spPr/>
      <dgm:t>
        <a:bodyPr/>
        <a:lstStyle/>
        <a:p>
          <a:endParaRPr lang="zh-CN" altLang="en-US"/>
        </a:p>
      </dgm:t>
    </dgm:pt>
    <dgm:pt modelId="{0FA6E98A-F257-944C-8FA9-5447D9496C48}" type="sibTrans" cxnId="{0457FE43-C66A-BC4F-8CDE-DC9217BAC79C}">
      <dgm:prSet/>
      <dgm:spPr/>
      <dgm:t>
        <a:bodyPr/>
        <a:lstStyle/>
        <a:p>
          <a:endParaRPr lang="zh-CN" altLang="en-US"/>
        </a:p>
      </dgm:t>
    </dgm:pt>
    <dgm:pt modelId="{92040BF1-77E6-D747-BDE1-0090B2975DE1}">
      <dgm:prSet phldrT="[文本]" custT="1"/>
      <dgm:spPr/>
      <dgm:t>
        <a:bodyPr/>
        <a:lstStyle/>
        <a:p>
          <a:r>
            <a:rPr lang="zh-CN" altLang="en-US" sz="2800" b="1" dirty="0"/>
            <a:t>层级树形结构</a:t>
          </a:r>
        </a:p>
      </dgm:t>
    </dgm:pt>
    <dgm:pt modelId="{2C788D51-D74C-D346-BCB1-61DD8C22DE66}" type="parTrans" cxnId="{1E3C301E-553B-7C46-AD7F-0E81A0FF4B35}">
      <dgm:prSet/>
      <dgm:spPr/>
      <dgm:t>
        <a:bodyPr/>
        <a:lstStyle/>
        <a:p>
          <a:endParaRPr lang="zh-CN" altLang="en-US"/>
        </a:p>
      </dgm:t>
    </dgm:pt>
    <dgm:pt modelId="{126946BA-D827-0D47-86CE-BE9B61F4C5D4}" type="sibTrans" cxnId="{1E3C301E-553B-7C46-AD7F-0E81A0FF4B35}">
      <dgm:prSet/>
      <dgm:spPr/>
      <dgm:t>
        <a:bodyPr/>
        <a:lstStyle/>
        <a:p>
          <a:endParaRPr lang="zh-CN" altLang="en-US"/>
        </a:p>
      </dgm:t>
    </dgm:pt>
    <dgm:pt modelId="{14F6C81F-036C-9A49-AA4E-FDAE7A97EEC1}" type="pres">
      <dgm:prSet presAssocID="{AD83496C-6044-054F-A4B9-BB1546D351C4}" presName="compositeShape" presStyleCnt="0">
        <dgm:presLayoutVars>
          <dgm:chMax val="7"/>
          <dgm:dir/>
          <dgm:resizeHandles val="exact"/>
        </dgm:presLayoutVars>
      </dgm:prSet>
      <dgm:spPr/>
    </dgm:pt>
    <dgm:pt modelId="{304ED8A2-322E-8449-AA7D-4C028A820EBB}" type="pres">
      <dgm:prSet presAssocID="{AD83496C-6044-054F-A4B9-BB1546D351C4}" presName="wedge1" presStyleLbl="node1" presStyleIdx="0" presStyleCnt="3"/>
      <dgm:spPr/>
    </dgm:pt>
    <dgm:pt modelId="{82C15956-B331-E44C-AC92-6825A2325999}" type="pres">
      <dgm:prSet presAssocID="{AD83496C-6044-054F-A4B9-BB1546D351C4}" presName="dummy1a" presStyleCnt="0"/>
      <dgm:spPr/>
    </dgm:pt>
    <dgm:pt modelId="{19DC6F89-5442-1144-A868-BA40325C1B3C}" type="pres">
      <dgm:prSet presAssocID="{AD83496C-6044-054F-A4B9-BB1546D351C4}" presName="dummy1b" presStyleCnt="0"/>
      <dgm:spPr/>
    </dgm:pt>
    <dgm:pt modelId="{0CD6B999-DD61-974B-BD04-1A014C4547EE}" type="pres">
      <dgm:prSet presAssocID="{AD83496C-6044-054F-A4B9-BB1546D351C4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4F1655F-E9D7-5E42-987A-2531C7AE634E}" type="pres">
      <dgm:prSet presAssocID="{AD83496C-6044-054F-A4B9-BB1546D351C4}" presName="wedge2" presStyleLbl="node1" presStyleIdx="1" presStyleCnt="3"/>
      <dgm:spPr/>
    </dgm:pt>
    <dgm:pt modelId="{509F16CF-46B7-6943-ACAE-99BAE65079C0}" type="pres">
      <dgm:prSet presAssocID="{AD83496C-6044-054F-A4B9-BB1546D351C4}" presName="dummy2a" presStyleCnt="0"/>
      <dgm:spPr/>
    </dgm:pt>
    <dgm:pt modelId="{C1D65E82-FB75-1142-B9B2-1CEAB0071CDE}" type="pres">
      <dgm:prSet presAssocID="{AD83496C-6044-054F-A4B9-BB1546D351C4}" presName="dummy2b" presStyleCnt="0"/>
      <dgm:spPr/>
    </dgm:pt>
    <dgm:pt modelId="{B5990CDE-4E5D-9E43-A386-087A51C9DF93}" type="pres">
      <dgm:prSet presAssocID="{AD83496C-6044-054F-A4B9-BB1546D351C4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80B08C8-69B6-E44B-940A-80AE6057A5F9}" type="pres">
      <dgm:prSet presAssocID="{AD83496C-6044-054F-A4B9-BB1546D351C4}" presName="wedge3" presStyleLbl="node1" presStyleIdx="2" presStyleCnt="3"/>
      <dgm:spPr/>
    </dgm:pt>
    <dgm:pt modelId="{9C74715E-62FF-0048-839C-E7A88DA9CCFF}" type="pres">
      <dgm:prSet presAssocID="{AD83496C-6044-054F-A4B9-BB1546D351C4}" presName="dummy3a" presStyleCnt="0"/>
      <dgm:spPr/>
    </dgm:pt>
    <dgm:pt modelId="{BFB7034E-2C00-CD4E-BAB0-90764BE1458F}" type="pres">
      <dgm:prSet presAssocID="{AD83496C-6044-054F-A4B9-BB1546D351C4}" presName="dummy3b" presStyleCnt="0"/>
      <dgm:spPr/>
    </dgm:pt>
    <dgm:pt modelId="{1A20D1C9-4115-8C48-9CB8-16B55E67CC56}" type="pres">
      <dgm:prSet presAssocID="{AD83496C-6044-054F-A4B9-BB1546D351C4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1771474C-3217-A04D-8E21-9AAAF50E8968}" type="pres">
      <dgm:prSet presAssocID="{085FE87A-E35F-3945-9364-9CAC9EEF85BF}" presName="arrowWedge1" presStyleLbl="fgSibTrans2D1" presStyleIdx="0" presStyleCnt="3" custLinFactNeighborX="-103" custLinFactNeighborY="1083"/>
      <dgm:spPr/>
    </dgm:pt>
    <dgm:pt modelId="{F5E61DA8-A0F0-A64D-A0CF-242765436E70}" type="pres">
      <dgm:prSet presAssocID="{0FA6E98A-F257-944C-8FA9-5447D9496C48}" presName="arrowWedge2" presStyleLbl="fgSibTrans2D1" presStyleIdx="1" presStyleCnt="3" custLinFactNeighborY="-1880"/>
      <dgm:spPr/>
    </dgm:pt>
    <dgm:pt modelId="{A6E60DFB-886C-6A46-881E-BEE392695557}" type="pres">
      <dgm:prSet presAssocID="{126946BA-D827-0D47-86CE-BE9B61F4C5D4}" presName="arrowWedge3" presStyleLbl="fgSibTrans2D1" presStyleIdx="2" presStyleCnt="3"/>
      <dgm:spPr/>
    </dgm:pt>
  </dgm:ptLst>
  <dgm:cxnLst>
    <dgm:cxn modelId="{1E3C301E-553B-7C46-AD7F-0E81A0FF4B35}" srcId="{AD83496C-6044-054F-A4B9-BB1546D351C4}" destId="{92040BF1-77E6-D747-BDE1-0090B2975DE1}" srcOrd="2" destOrd="0" parTransId="{2C788D51-D74C-D346-BCB1-61DD8C22DE66}" sibTransId="{126946BA-D827-0D47-86CE-BE9B61F4C5D4}"/>
    <dgm:cxn modelId="{8A21E83A-73CC-5A4E-9A05-1AC05208AF33}" type="presOf" srcId="{2149CD39-91C5-154F-86B9-D72B43459EB5}" destId="{0CD6B999-DD61-974B-BD04-1A014C4547EE}" srcOrd="1" destOrd="0" presId="urn:microsoft.com/office/officeart/2005/8/layout/cycle8"/>
    <dgm:cxn modelId="{0457FE43-C66A-BC4F-8CDE-DC9217BAC79C}" srcId="{AD83496C-6044-054F-A4B9-BB1546D351C4}" destId="{0CA3C017-7D23-EF4A-AA4E-F7139C8E6647}" srcOrd="1" destOrd="0" parTransId="{959600C1-F0D0-3647-886D-C8F89377C408}" sibTransId="{0FA6E98A-F257-944C-8FA9-5447D9496C48}"/>
    <dgm:cxn modelId="{33EDE357-869B-0147-ACBF-8140D8A4FFEF}" type="presOf" srcId="{0CA3C017-7D23-EF4A-AA4E-F7139C8E6647}" destId="{94F1655F-E9D7-5E42-987A-2531C7AE634E}" srcOrd="0" destOrd="0" presId="urn:microsoft.com/office/officeart/2005/8/layout/cycle8"/>
    <dgm:cxn modelId="{6786ED68-3B72-9245-93F1-CA7F8FB8E689}" type="presOf" srcId="{92040BF1-77E6-D747-BDE1-0090B2975DE1}" destId="{1A20D1C9-4115-8C48-9CB8-16B55E67CC56}" srcOrd="1" destOrd="0" presId="urn:microsoft.com/office/officeart/2005/8/layout/cycle8"/>
    <dgm:cxn modelId="{C9B8336E-3BA5-A44B-A238-8402EA4475BC}" type="presOf" srcId="{0CA3C017-7D23-EF4A-AA4E-F7139C8E6647}" destId="{B5990CDE-4E5D-9E43-A386-087A51C9DF93}" srcOrd="1" destOrd="0" presId="urn:microsoft.com/office/officeart/2005/8/layout/cycle8"/>
    <dgm:cxn modelId="{6595F985-78EF-E441-B0A7-EF4E81053B32}" type="presOf" srcId="{2149CD39-91C5-154F-86B9-D72B43459EB5}" destId="{304ED8A2-322E-8449-AA7D-4C028A820EBB}" srcOrd="0" destOrd="0" presId="urn:microsoft.com/office/officeart/2005/8/layout/cycle8"/>
    <dgm:cxn modelId="{4ACC5AB9-FCA3-AE4F-8857-BC3C34EB72D1}" srcId="{AD83496C-6044-054F-A4B9-BB1546D351C4}" destId="{2149CD39-91C5-154F-86B9-D72B43459EB5}" srcOrd="0" destOrd="0" parTransId="{E2763317-8903-944C-8039-C4A35A9AEA54}" sibTransId="{085FE87A-E35F-3945-9364-9CAC9EEF85BF}"/>
    <dgm:cxn modelId="{BE04C1C6-36FB-CF4D-8A54-1B12D12A5679}" type="presOf" srcId="{AD83496C-6044-054F-A4B9-BB1546D351C4}" destId="{14F6C81F-036C-9A49-AA4E-FDAE7A97EEC1}" srcOrd="0" destOrd="0" presId="urn:microsoft.com/office/officeart/2005/8/layout/cycle8"/>
    <dgm:cxn modelId="{3FEAC9F0-C634-7D4B-A0FB-A2AC5E2C6885}" type="presOf" srcId="{92040BF1-77E6-D747-BDE1-0090B2975DE1}" destId="{980B08C8-69B6-E44B-940A-80AE6057A5F9}" srcOrd="0" destOrd="0" presId="urn:microsoft.com/office/officeart/2005/8/layout/cycle8"/>
    <dgm:cxn modelId="{C4982593-7291-1B47-9364-EC71CF953F76}" type="presParOf" srcId="{14F6C81F-036C-9A49-AA4E-FDAE7A97EEC1}" destId="{304ED8A2-322E-8449-AA7D-4C028A820EBB}" srcOrd="0" destOrd="0" presId="urn:microsoft.com/office/officeart/2005/8/layout/cycle8"/>
    <dgm:cxn modelId="{B0D89F3B-C26E-7A4A-A4D9-5CFEB3B3F4B6}" type="presParOf" srcId="{14F6C81F-036C-9A49-AA4E-FDAE7A97EEC1}" destId="{82C15956-B331-E44C-AC92-6825A2325999}" srcOrd="1" destOrd="0" presId="urn:microsoft.com/office/officeart/2005/8/layout/cycle8"/>
    <dgm:cxn modelId="{19D536E9-5674-2C40-AD54-9EBB20C777A9}" type="presParOf" srcId="{14F6C81F-036C-9A49-AA4E-FDAE7A97EEC1}" destId="{19DC6F89-5442-1144-A868-BA40325C1B3C}" srcOrd="2" destOrd="0" presId="urn:microsoft.com/office/officeart/2005/8/layout/cycle8"/>
    <dgm:cxn modelId="{DB9A034A-023B-214A-A4BF-862DE29EF4A7}" type="presParOf" srcId="{14F6C81F-036C-9A49-AA4E-FDAE7A97EEC1}" destId="{0CD6B999-DD61-974B-BD04-1A014C4547EE}" srcOrd="3" destOrd="0" presId="urn:microsoft.com/office/officeart/2005/8/layout/cycle8"/>
    <dgm:cxn modelId="{FAB09130-C82F-1943-8B75-CC5AEBB39A00}" type="presParOf" srcId="{14F6C81F-036C-9A49-AA4E-FDAE7A97EEC1}" destId="{94F1655F-E9D7-5E42-987A-2531C7AE634E}" srcOrd="4" destOrd="0" presId="urn:microsoft.com/office/officeart/2005/8/layout/cycle8"/>
    <dgm:cxn modelId="{2BBA6DE7-7C97-D04F-8576-BE8000206C2E}" type="presParOf" srcId="{14F6C81F-036C-9A49-AA4E-FDAE7A97EEC1}" destId="{509F16CF-46B7-6943-ACAE-99BAE65079C0}" srcOrd="5" destOrd="0" presId="urn:microsoft.com/office/officeart/2005/8/layout/cycle8"/>
    <dgm:cxn modelId="{9EB10389-45B7-764C-A775-5CB265020F92}" type="presParOf" srcId="{14F6C81F-036C-9A49-AA4E-FDAE7A97EEC1}" destId="{C1D65E82-FB75-1142-B9B2-1CEAB0071CDE}" srcOrd="6" destOrd="0" presId="urn:microsoft.com/office/officeart/2005/8/layout/cycle8"/>
    <dgm:cxn modelId="{15DCB4C8-6190-5A4F-ABD2-508035E7AED6}" type="presParOf" srcId="{14F6C81F-036C-9A49-AA4E-FDAE7A97EEC1}" destId="{B5990CDE-4E5D-9E43-A386-087A51C9DF93}" srcOrd="7" destOrd="0" presId="urn:microsoft.com/office/officeart/2005/8/layout/cycle8"/>
    <dgm:cxn modelId="{EC4D76AA-21BD-374D-B54C-1A98B895F3DF}" type="presParOf" srcId="{14F6C81F-036C-9A49-AA4E-FDAE7A97EEC1}" destId="{980B08C8-69B6-E44B-940A-80AE6057A5F9}" srcOrd="8" destOrd="0" presId="urn:microsoft.com/office/officeart/2005/8/layout/cycle8"/>
    <dgm:cxn modelId="{A3FEDCE3-04C6-C944-986E-9F2A519A514C}" type="presParOf" srcId="{14F6C81F-036C-9A49-AA4E-FDAE7A97EEC1}" destId="{9C74715E-62FF-0048-839C-E7A88DA9CCFF}" srcOrd="9" destOrd="0" presId="urn:microsoft.com/office/officeart/2005/8/layout/cycle8"/>
    <dgm:cxn modelId="{CE71C4FC-3135-AB4C-95C0-15EF5F9CB0DF}" type="presParOf" srcId="{14F6C81F-036C-9A49-AA4E-FDAE7A97EEC1}" destId="{BFB7034E-2C00-CD4E-BAB0-90764BE1458F}" srcOrd="10" destOrd="0" presId="urn:microsoft.com/office/officeart/2005/8/layout/cycle8"/>
    <dgm:cxn modelId="{AA982322-FABA-F94F-B6EE-9E67EED4CEDB}" type="presParOf" srcId="{14F6C81F-036C-9A49-AA4E-FDAE7A97EEC1}" destId="{1A20D1C9-4115-8C48-9CB8-16B55E67CC56}" srcOrd="11" destOrd="0" presId="urn:microsoft.com/office/officeart/2005/8/layout/cycle8"/>
    <dgm:cxn modelId="{F7791508-2BCD-ED44-B405-D1CE644E7271}" type="presParOf" srcId="{14F6C81F-036C-9A49-AA4E-FDAE7A97EEC1}" destId="{1771474C-3217-A04D-8E21-9AAAF50E8968}" srcOrd="12" destOrd="0" presId="urn:microsoft.com/office/officeart/2005/8/layout/cycle8"/>
    <dgm:cxn modelId="{B079FD4B-92B0-6648-BFEE-EF8A41C55273}" type="presParOf" srcId="{14F6C81F-036C-9A49-AA4E-FDAE7A97EEC1}" destId="{F5E61DA8-A0F0-A64D-A0CF-242765436E70}" srcOrd="13" destOrd="0" presId="urn:microsoft.com/office/officeart/2005/8/layout/cycle8"/>
    <dgm:cxn modelId="{A7DE4DBF-309C-034C-BFE1-CFF49493F258}" type="presParOf" srcId="{14F6C81F-036C-9A49-AA4E-FDAE7A97EEC1}" destId="{A6E60DFB-886C-6A46-881E-BEE392695557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F12471-64C2-6443-BBE7-0714C6D38681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2471DAB-9E79-B748-8740-0192DF3AE93C}">
      <dgm:prSet phldrT="[文本]"/>
      <dgm:spPr/>
      <dgm:t>
        <a:bodyPr/>
        <a:lstStyle/>
        <a:p>
          <a:r>
            <a:rPr lang="en-US" altLang="zh-CN" dirty="0" err="1"/>
            <a:t>znode</a:t>
          </a:r>
          <a:endParaRPr lang="zh-CN" altLang="en-US" dirty="0"/>
        </a:p>
      </dgm:t>
    </dgm:pt>
    <dgm:pt modelId="{3E51C3FF-16B7-F045-9357-39ED6C247407}" type="parTrans" cxnId="{C353481B-9A52-4844-8B1F-17BE4AF5BFA5}">
      <dgm:prSet/>
      <dgm:spPr/>
      <dgm:t>
        <a:bodyPr/>
        <a:lstStyle/>
        <a:p>
          <a:endParaRPr lang="zh-CN" altLang="en-US"/>
        </a:p>
      </dgm:t>
    </dgm:pt>
    <dgm:pt modelId="{F6F8A0A4-63B5-BB46-8902-0B33AECC5013}" type="sibTrans" cxnId="{C353481B-9A52-4844-8B1F-17BE4AF5BFA5}">
      <dgm:prSet/>
      <dgm:spPr/>
      <dgm:t>
        <a:bodyPr/>
        <a:lstStyle/>
        <a:p>
          <a:endParaRPr lang="zh-CN" altLang="en-US"/>
        </a:p>
      </dgm:t>
    </dgm:pt>
    <dgm:pt modelId="{1A701433-D9FC-D64A-AA87-4EB479E5B912}">
      <dgm:prSet phldrT="[文本]"/>
      <dgm:spPr/>
      <dgm:t>
        <a:bodyPr/>
        <a:lstStyle/>
        <a:p>
          <a:r>
            <a:rPr lang="zh-CN" altLang="en-US" dirty="0"/>
            <a:t>持久</a:t>
          </a:r>
        </a:p>
      </dgm:t>
    </dgm:pt>
    <dgm:pt modelId="{FC3D3E45-CB78-914F-BB81-7E2995B23CFF}" type="parTrans" cxnId="{5D0A6EF2-320B-9947-B1A0-243E0C0B8717}">
      <dgm:prSet/>
      <dgm:spPr/>
      <dgm:t>
        <a:bodyPr/>
        <a:lstStyle/>
        <a:p>
          <a:endParaRPr lang="zh-CN" altLang="en-US"/>
        </a:p>
      </dgm:t>
    </dgm:pt>
    <dgm:pt modelId="{D9630E2A-8662-034C-A7EC-DE8A431162AE}" type="sibTrans" cxnId="{5D0A6EF2-320B-9947-B1A0-243E0C0B8717}">
      <dgm:prSet/>
      <dgm:spPr/>
      <dgm:t>
        <a:bodyPr/>
        <a:lstStyle/>
        <a:p>
          <a:endParaRPr lang="zh-CN" altLang="en-US"/>
        </a:p>
      </dgm:t>
    </dgm:pt>
    <dgm:pt modelId="{3C7586E1-9A32-A84D-AA87-755FF8AB69BD}">
      <dgm:prSet phldrT="[文本]"/>
      <dgm:spPr/>
      <dgm:t>
        <a:bodyPr/>
        <a:lstStyle/>
        <a:p>
          <a:r>
            <a:rPr lang="zh-CN" altLang="en-US" dirty="0"/>
            <a:t>临时</a:t>
          </a:r>
        </a:p>
      </dgm:t>
    </dgm:pt>
    <dgm:pt modelId="{FFBCF8BE-4218-AF4D-8123-B39ED2344738}" type="parTrans" cxnId="{DEDB72C6-9717-6A4C-A5BC-6B5508BAED50}">
      <dgm:prSet/>
      <dgm:spPr/>
      <dgm:t>
        <a:bodyPr/>
        <a:lstStyle/>
        <a:p>
          <a:endParaRPr lang="zh-CN" altLang="en-US"/>
        </a:p>
      </dgm:t>
    </dgm:pt>
    <dgm:pt modelId="{16491310-9F76-3546-B60B-BC9FC0F438CA}" type="sibTrans" cxnId="{DEDB72C6-9717-6A4C-A5BC-6B5508BAED50}">
      <dgm:prSet/>
      <dgm:spPr/>
      <dgm:t>
        <a:bodyPr/>
        <a:lstStyle/>
        <a:p>
          <a:endParaRPr lang="zh-CN" altLang="en-US"/>
        </a:p>
      </dgm:t>
    </dgm:pt>
    <dgm:pt modelId="{FDB13294-2B84-8D45-B5EB-4DC2AFC154DE}">
      <dgm:prSet phldrT="[文本]"/>
      <dgm:spPr/>
      <dgm:t>
        <a:bodyPr/>
        <a:lstStyle/>
        <a:p>
          <a:r>
            <a:rPr lang="zh-CN" altLang="en-US" dirty="0"/>
            <a:t>顺序</a:t>
          </a:r>
        </a:p>
      </dgm:t>
    </dgm:pt>
    <dgm:pt modelId="{81793572-67C8-5E41-896A-B72CABB0A8CE}" type="parTrans" cxnId="{AD545FF6-CE0B-C141-B51E-D794179A5147}">
      <dgm:prSet/>
      <dgm:spPr/>
      <dgm:t>
        <a:bodyPr/>
        <a:lstStyle/>
        <a:p>
          <a:endParaRPr lang="zh-CN" altLang="en-US"/>
        </a:p>
      </dgm:t>
    </dgm:pt>
    <dgm:pt modelId="{E50FDC7B-6CF9-A345-9E83-86FBD0946F12}" type="sibTrans" cxnId="{AD545FF6-CE0B-C141-B51E-D794179A5147}">
      <dgm:prSet/>
      <dgm:spPr/>
      <dgm:t>
        <a:bodyPr/>
        <a:lstStyle/>
        <a:p>
          <a:endParaRPr lang="zh-CN" altLang="en-US"/>
        </a:p>
      </dgm:t>
    </dgm:pt>
    <dgm:pt modelId="{29ADDE4A-A827-4A49-B2F5-EECC1006BC36}">
      <dgm:prSet/>
      <dgm:spPr/>
      <dgm:t>
        <a:bodyPr/>
        <a:lstStyle/>
        <a:p>
          <a:pPr algn="l"/>
          <a:r>
            <a:rPr lang="en-US" altLang="zh-CN" b="1" dirty="0"/>
            <a:t>1</a:t>
          </a:r>
          <a:r>
            <a:rPr lang="zh-Hans" altLang="en-US" b="1" dirty="0"/>
            <a:t>：</a:t>
          </a:r>
          <a:r>
            <a:rPr lang="zh-CN" altLang="en-US" b="1" dirty="0"/>
            <a:t>永远存在</a:t>
          </a:r>
          <a:endParaRPr lang="en-US" altLang="zh-CN" b="1" dirty="0"/>
        </a:p>
        <a:p>
          <a:pPr algn="l"/>
          <a:r>
            <a:rPr lang="en-US" altLang="zh-CN" b="1" dirty="0"/>
            <a:t>2</a:t>
          </a:r>
          <a:r>
            <a:rPr lang="zh-Hans" altLang="en-US" b="1" dirty="0"/>
            <a:t>：</a:t>
          </a:r>
          <a:r>
            <a:rPr lang="en-US" altLang="zh-CN" b="1" dirty="0"/>
            <a:t>zookeeper</a:t>
          </a:r>
          <a:r>
            <a:rPr lang="zh-CN" altLang="en-US" b="1" dirty="0"/>
            <a:t>即使重启也不会丢失</a:t>
          </a:r>
          <a:endParaRPr lang="zh-CN" altLang="en-US" dirty="0"/>
        </a:p>
      </dgm:t>
    </dgm:pt>
    <dgm:pt modelId="{3220D074-F4E9-4343-92E3-B9AB87339015}" type="parTrans" cxnId="{76A0FA38-0906-0544-ACB4-FE43AAD1C579}">
      <dgm:prSet/>
      <dgm:spPr/>
      <dgm:t>
        <a:bodyPr/>
        <a:lstStyle/>
        <a:p>
          <a:endParaRPr lang="zh-CN" altLang="en-US"/>
        </a:p>
      </dgm:t>
    </dgm:pt>
    <dgm:pt modelId="{20955569-B19E-AA41-83BE-3D8E9DA78F03}" type="sibTrans" cxnId="{76A0FA38-0906-0544-ACB4-FE43AAD1C579}">
      <dgm:prSet/>
      <dgm:spPr/>
      <dgm:t>
        <a:bodyPr/>
        <a:lstStyle/>
        <a:p>
          <a:endParaRPr lang="zh-CN" altLang="en-US"/>
        </a:p>
      </dgm:t>
    </dgm:pt>
    <dgm:pt modelId="{E17ED3DF-2BDE-234D-97CB-B23D6655B266}">
      <dgm:prSet/>
      <dgm:spPr/>
      <dgm:t>
        <a:bodyPr/>
        <a:lstStyle/>
        <a:p>
          <a:pPr algn="l"/>
          <a:r>
            <a:rPr lang="en-US" altLang="zh-CN" b="1" dirty="0"/>
            <a:t>1</a:t>
          </a:r>
          <a:r>
            <a:rPr lang="zh-Hans" altLang="en-US" b="1" dirty="0"/>
            <a:t>：</a:t>
          </a:r>
          <a:r>
            <a:rPr lang="zh-CN" b="1" dirty="0"/>
            <a:t>当客户端</a:t>
          </a:r>
          <a:r>
            <a:rPr lang="zh-CN" altLang="en-US" b="1" dirty="0"/>
            <a:t>创建了</a:t>
          </a:r>
          <a:r>
            <a:rPr lang="en-US" altLang="zh-CN" b="1" dirty="0" err="1"/>
            <a:t>Znode</a:t>
          </a:r>
          <a:r>
            <a:rPr lang="zh-CN" b="1" dirty="0"/>
            <a:t>，</a:t>
          </a:r>
          <a:r>
            <a:rPr lang="zh-CN" altLang="en-US" b="1" dirty="0"/>
            <a:t>只被这个客户端占有使用</a:t>
          </a:r>
          <a:endParaRPr lang="en-US" altLang="zh-CN" b="1" dirty="0"/>
        </a:p>
        <a:p>
          <a:pPr algn="l"/>
          <a:r>
            <a:rPr lang="en-US" altLang="zh-CN" b="1" dirty="0"/>
            <a:t>2</a:t>
          </a:r>
          <a:r>
            <a:rPr lang="zh-Hans" altLang="en-US" b="1" dirty="0"/>
            <a:t>：</a:t>
          </a:r>
          <a:r>
            <a:rPr lang="zh-CN" altLang="en-US" b="1" dirty="0"/>
            <a:t>一旦客户端停止，断开，</a:t>
          </a:r>
          <a:r>
            <a:rPr lang="zh-CN" b="1" dirty="0"/>
            <a:t>临时的</a:t>
          </a:r>
          <a:r>
            <a:rPr lang="en-US" b="1" dirty="0" err="1"/>
            <a:t>znode</a:t>
          </a:r>
          <a:r>
            <a:rPr lang="zh-CN" b="1" dirty="0"/>
            <a:t>会被删除</a:t>
          </a:r>
          <a:endParaRPr lang="zh-CN" altLang="en-US" dirty="0"/>
        </a:p>
      </dgm:t>
    </dgm:pt>
    <dgm:pt modelId="{30E63E8F-1113-2541-8FAD-E88B587E6CC2}" type="parTrans" cxnId="{10B172FA-CDAD-584F-96B3-B0049CDBAE4D}">
      <dgm:prSet/>
      <dgm:spPr/>
      <dgm:t>
        <a:bodyPr/>
        <a:lstStyle/>
        <a:p>
          <a:endParaRPr lang="zh-CN" altLang="en-US"/>
        </a:p>
      </dgm:t>
    </dgm:pt>
    <dgm:pt modelId="{2963EC99-C178-CB48-8487-0BA0E9E8DCE2}" type="sibTrans" cxnId="{10B172FA-CDAD-584F-96B3-B0049CDBAE4D}">
      <dgm:prSet/>
      <dgm:spPr/>
      <dgm:t>
        <a:bodyPr/>
        <a:lstStyle/>
        <a:p>
          <a:endParaRPr lang="zh-CN" altLang="en-US"/>
        </a:p>
      </dgm:t>
    </dgm:pt>
    <dgm:pt modelId="{FD8C7FCB-C93E-7143-8284-02BEA26D2DD8}">
      <dgm:prSet phldrT="[文本]"/>
      <dgm:spPr/>
      <dgm:t>
        <a:bodyPr/>
        <a:lstStyle/>
        <a:p>
          <a:pPr algn="l"/>
          <a:r>
            <a:rPr lang="en-US" altLang="zh-CN" b="1" dirty="0"/>
            <a:t>1</a:t>
          </a:r>
          <a:r>
            <a:rPr lang="zh-Hans" altLang="en-US" b="1" dirty="0"/>
            <a:t>：</a:t>
          </a:r>
          <a:r>
            <a:rPr lang="zh-CN" altLang="en-US" b="1" dirty="0"/>
            <a:t>防止名字冲突</a:t>
          </a:r>
          <a:endParaRPr lang="en-US" altLang="zh-CN" b="1" dirty="0"/>
        </a:p>
        <a:p>
          <a:pPr algn="l"/>
          <a:r>
            <a:rPr lang="en-US" altLang="zh-CN" b="1" dirty="0"/>
            <a:t>2</a:t>
          </a:r>
          <a:r>
            <a:rPr lang="zh-Hans" altLang="en-US" b="1" dirty="0"/>
            <a:t>：</a:t>
          </a:r>
          <a:r>
            <a:rPr lang="zh-CN" b="1" dirty="0"/>
            <a:t>节点后会跟随一个</a:t>
          </a:r>
          <a:r>
            <a:rPr lang="en-US" b="1" dirty="0"/>
            <a:t>10</a:t>
          </a:r>
          <a:r>
            <a:rPr lang="zh-CN" b="1" dirty="0"/>
            <a:t>位数字的顺序号</a:t>
          </a:r>
          <a:endParaRPr lang="zh-CN" altLang="en-US" dirty="0"/>
        </a:p>
      </dgm:t>
    </dgm:pt>
    <dgm:pt modelId="{25610EA4-9E14-0946-8C0D-B0CDEE70991B}" type="parTrans" cxnId="{AA58E64D-D5F1-0843-8FAE-16E92FDE92C0}">
      <dgm:prSet/>
      <dgm:spPr/>
      <dgm:t>
        <a:bodyPr/>
        <a:lstStyle/>
        <a:p>
          <a:endParaRPr lang="zh-CN" altLang="en-US"/>
        </a:p>
      </dgm:t>
    </dgm:pt>
    <dgm:pt modelId="{7387565F-F74E-F04D-A4FC-1F2392021E5B}" type="sibTrans" cxnId="{AA58E64D-D5F1-0843-8FAE-16E92FDE92C0}">
      <dgm:prSet/>
      <dgm:spPr/>
      <dgm:t>
        <a:bodyPr/>
        <a:lstStyle/>
        <a:p>
          <a:endParaRPr lang="zh-CN" altLang="en-US"/>
        </a:p>
      </dgm:t>
    </dgm:pt>
    <dgm:pt modelId="{87A775CC-8BD6-C943-8DE5-313EB4B80612}" type="pres">
      <dgm:prSet presAssocID="{B0F12471-64C2-6443-BBE7-0714C6D3868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C2387F2-6C5E-8C41-A9E8-3444A9AA2DE1}" type="pres">
      <dgm:prSet presAssocID="{E2471DAB-9E79-B748-8740-0192DF3AE93C}" presName="root1" presStyleCnt="0"/>
      <dgm:spPr/>
    </dgm:pt>
    <dgm:pt modelId="{ACA248BB-39DA-004E-8943-773A34EFFA01}" type="pres">
      <dgm:prSet presAssocID="{E2471DAB-9E79-B748-8740-0192DF3AE93C}" presName="LevelOneTextNode" presStyleLbl="node0" presStyleIdx="0" presStyleCnt="1">
        <dgm:presLayoutVars>
          <dgm:chPref val="3"/>
        </dgm:presLayoutVars>
      </dgm:prSet>
      <dgm:spPr/>
    </dgm:pt>
    <dgm:pt modelId="{FDEF6845-F391-0F46-B1E6-F65E5DD15D08}" type="pres">
      <dgm:prSet presAssocID="{E2471DAB-9E79-B748-8740-0192DF3AE93C}" presName="level2hierChild" presStyleCnt="0"/>
      <dgm:spPr/>
    </dgm:pt>
    <dgm:pt modelId="{ECE9629B-2AD1-A44C-9B8E-412C65C59EA7}" type="pres">
      <dgm:prSet presAssocID="{FC3D3E45-CB78-914F-BB81-7E2995B23CFF}" presName="conn2-1" presStyleLbl="parChTrans1D2" presStyleIdx="0" presStyleCnt="3"/>
      <dgm:spPr/>
    </dgm:pt>
    <dgm:pt modelId="{A11C7205-0A0B-0640-8AE5-40B61124DBB5}" type="pres">
      <dgm:prSet presAssocID="{FC3D3E45-CB78-914F-BB81-7E2995B23CFF}" presName="connTx" presStyleLbl="parChTrans1D2" presStyleIdx="0" presStyleCnt="3"/>
      <dgm:spPr/>
    </dgm:pt>
    <dgm:pt modelId="{E3296149-0EF5-3F42-929C-AB0FD31D9C8E}" type="pres">
      <dgm:prSet presAssocID="{1A701433-D9FC-D64A-AA87-4EB479E5B912}" presName="root2" presStyleCnt="0"/>
      <dgm:spPr/>
    </dgm:pt>
    <dgm:pt modelId="{137CA936-ECC2-AD4C-87A3-9C111CDF1E6C}" type="pres">
      <dgm:prSet presAssocID="{1A701433-D9FC-D64A-AA87-4EB479E5B912}" presName="LevelTwoTextNode" presStyleLbl="node2" presStyleIdx="0" presStyleCnt="3">
        <dgm:presLayoutVars>
          <dgm:chPref val="3"/>
        </dgm:presLayoutVars>
      </dgm:prSet>
      <dgm:spPr/>
    </dgm:pt>
    <dgm:pt modelId="{9C59FD74-A339-F84A-8302-2CBE182940DD}" type="pres">
      <dgm:prSet presAssocID="{1A701433-D9FC-D64A-AA87-4EB479E5B912}" presName="level3hierChild" presStyleCnt="0"/>
      <dgm:spPr/>
    </dgm:pt>
    <dgm:pt modelId="{591AD36C-C7FA-A741-80BA-BC49804AFD61}" type="pres">
      <dgm:prSet presAssocID="{3220D074-F4E9-4343-92E3-B9AB87339015}" presName="conn2-1" presStyleLbl="parChTrans1D3" presStyleIdx="0" presStyleCnt="3"/>
      <dgm:spPr/>
    </dgm:pt>
    <dgm:pt modelId="{D60487A9-AAFA-CE40-B4DC-4A0B675EF939}" type="pres">
      <dgm:prSet presAssocID="{3220D074-F4E9-4343-92E3-B9AB87339015}" presName="connTx" presStyleLbl="parChTrans1D3" presStyleIdx="0" presStyleCnt="3"/>
      <dgm:spPr/>
    </dgm:pt>
    <dgm:pt modelId="{BAD01FB8-AC79-EF4E-9CF9-FBB30105F30A}" type="pres">
      <dgm:prSet presAssocID="{29ADDE4A-A827-4A49-B2F5-EECC1006BC36}" presName="root2" presStyleCnt="0"/>
      <dgm:spPr/>
    </dgm:pt>
    <dgm:pt modelId="{C517D0E2-7A4C-8545-BE59-A7883419A5EC}" type="pres">
      <dgm:prSet presAssocID="{29ADDE4A-A827-4A49-B2F5-EECC1006BC36}" presName="LevelTwoTextNode" presStyleLbl="node3" presStyleIdx="0" presStyleCnt="3" custScaleX="165130">
        <dgm:presLayoutVars>
          <dgm:chPref val="3"/>
        </dgm:presLayoutVars>
      </dgm:prSet>
      <dgm:spPr/>
    </dgm:pt>
    <dgm:pt modelId="{A28EB62A-D601-364F-BC0C-43F31AFD30F3}" type="pres">
      <dgm:prSet presAssocID="{29ADDE4A-A827-4A49-B2F5-EECC1006BC36}" presName="level3hierChild" presStyleCnt="0"/>
      <dgm:spPr/>
    </dgm:pt>
    <dgm:pt modelId="{D5197137-80E7-9E40-A277-290C9532767E}" type="pres">
      <dgm:prSet presAssocID="{FFBCF8BE-4218-AF4D-8123-B39ED2344738}" presName="conn2-1" presStyleLbl="parChTrans1D2" presStyleIdx="1" presStyleCnt="3"/>
      <dgm:spPr/>
    </dgm:pt>
    <dgm:pt modelId="{E2065F95-6195-A747-A0B2-5735FFA3DEB3}" type="pres">
      <dgm:prSet presAssocID="{FFBCF8BE-4218-AF4D-8123-B39ED2344738}" presName="connTx" presStyleLbl="parChTrans1D2" presStyleIdx="1" presStyleCnt="3"/>
      <dgm:spPr/>
    </dgm:pt>
    <dgm:pt modelId="{12232327-2052-8741-A41A-5DB6BCDA7E0B}" type="pres">
      <dgm:prSet presAssocID="{3C7586E1-9A32-A84D-AA87-755FF8AB69BD}" presName="root2" presStyleCnt="0"/>
      <dgm:spPr/>
    </dgm:pt>
    <dgm:pt modelId="{2B2FC118-57C0-834D-93F9-F17F952402C1}" type="pres">
      <dgm:prSet presAssocID="{3C7586E1-9A32-A84D-AA87-755FF8AB69BD}" presName="LevelTwoTextNode" presStyleLbl="node2" presStyleIdx="1" presStyleCnt="3">
        <dgm:presLayoutVars>
          <dgm:chPref val="3"/>
        </dgm:presLayoutVars>
      </dgm:prSet>
      <dgm:spPr/>
    </dgm:pt>
    <dgm:pt modelId="{646EBE6C-A15B-C042-BE30-86377F87B341}" type="pres">
      <dgm:prSet presAssocID="{3C7586E1-9A32-A84D-AA87-755FF8AB69BD}" presName="level3hierChild" presStyleCnt="0"/>
      <dgm:spPr/>
    </dgm:pt>
    <dgm:pt modelId="{8BC56AE7-A5F7-6A40-A364-12271017BB14}" type="pres">
      <dgm:prSet presAssocID="{30E63E8F-1113-2541-8FAD-E88B587E6CC2}" presName="conn2-1" presStyleLbl="parChTrans1D3" presStyleIdx="1" presStyleCnt="3"/>
      <dgm:spPr/>
    </dgm:pt>
    <dgm:pt modelId="{DB16D2B2-919C-2146-97E2-0D8173F7163D}" type="pres">
      <dgm:prSet presAssocID="{30E63E8F-1113-2541-8FAD-E88B587E6CC2}" presName="connTx" presStyleLbl="parChTrans1D3" presStyleIdx="1" presStyleCnt="3"/>
      <dgm:spPr/>
    </dgm:pt>
    <dgm:pt modelId="{049354B5-51EB-DE4B-B996-A260D02B7081}" type="pres">
      <dgm:prSet presAssocID="{E17ED3DF-2BDE-234D-97CB-B23D6655B266}" presName="root2" presStyleCnt="0"/>
      <dgm:spPr/>
    </dgm:pt>
    <dgm:pt modelId="{C09DA2CF-3ED4-0742-83C4-9ACDB1FB1DD3}" type="pres">
      <dgm:prSet presAssocID="{E17ED3DF-2BDE-234D-97CB-B23D6655B266}" presName="LevelTwoTextNode" presStyleLbl="node3" presStyleIdx="1" presStyleCnt="3" custScaleX="165130">
        <dgm:presLayoutVars>
          <dgm:chPref val="3"/>
        </dgm:presLayoutVars>
      </dgm:prSet>
      <dgm:spPr/>
    </dgm:pt>
    <dgm:pt modelId="{B1321D5A-0CF0-AF4E-A440-725B3EE68E08}" type="pres">
      <dgm:prSet presAssocID="{E17ED3DF-2BDE-234D-97CB-B23D6655B266}" presName="level3hierChild" presStyleCnt="0"/>
      <dgm:spPr/>
    </dgm:pt>
    <dgm:pt modelId="{2AE5A56A-66AE-A84A-BE41-FD425F965D3D}" type="pres">
      <dgm:prSet presAssocID="{81793572-67C8-5E41-896A-B72CABB0A8CE}" presName="conn2-1" presStyleLbl="parChTrans1D2" presStyleIdx="2" presStyleCnt="3"/>
      <dgm:spPr/>
    </dgm:pt>
    <dgm:pt modelId="{BB72FBDF-D867-F148-8660-78D5A6E5FB86}" type="pres">
      <dgm:prSet presAssocID="{81793572-67C8-5E41-896A-B72CABB0A8CE}" presName="connTx" presStyleLbl="parChTrans1D2" presStyleIdx="2" presStyleCnt="3"/>
      <dgm:spPr/>
    </dgm:pt>
    <dgm:pt modelId="{A93E4BA4-F768-8F43-8538-114F86D93B7C}" type="pres">
      <dgm:prSet presAssocID="{FDB13294-2B84-8D45-B5EB-4DC2AFC154DE}" presName="root2" presStyleCnt="0"/>
      <dgm:spPr/>
    </dgm:pt>
    <dgm:pt modelId="{8F1508F6-F821-414E-975A-D328DF66A34D}" type="pres">
      <dgm:prSet presAssocID="{FDB13294-2B84-8D45-B5EB-4DC2AFC154DE}" presName="LevelTwoTextNode" presStyleLbl="node2" presStyleIdx="2" presStyleCnt="3">
        <dgm:presLayoutVars>
          <dgm:chPref val="3"/>
        </dgm:presLayoutVars>
      </dgm:prSet>
      <dgm:spPr/>
    </dgm:pt>
    <dgm:pt modelId="{121D4B18-11D5-B249-A11C-FFEB2F7E0572}" type="pres">
      <dgm:prSet presAssocID="{FDB13294-2B84-8D45-B5EB-4DC2AFC154DE}" presName="level3hierChild" presStyleCnt="0"/>
      <dgm:spPr/>
    </dgm:pt>
    <dgm:pt modelId="{3EF15DB3-873A-3048-8135-9D3EA86779D2}" type="pres">
      <dgm:prSet presAssocID="{25610EA4-9E14-0946-8C0D-B0CDEE70991B}" presName="conn2-1" presStyleLbl="parChTrans1D3" presStyleIdx="2" presStyleCnt="3"/>
      <dgm:spPr/>
    </dgm:pt>
    <dgm:pt modelId="{ACC091E4-1568-EC45-8906-DAD2AB360075}" type="pres">
      <dgm:prSet presAssocID="{25610EA4-9E14-0946-8C0D-B0CDEE70991B}" presName="connTx" presStyleLbl="parChTrans1D3" presStyleIdx="2" presStyleCnt="3"/>
      <dgm:spPr/>
    </dgm:pt>
    <dgm:pt modelId="{24EE0D3C-10BF-894F-A288-7B1C1195659E}" type="pres">
      <dgm:prSet presAssocID="{FD8C7FCB-C93E-7143-8284-02BEA26D2DD8}" presName="root2" presStyleCnt="0"/>
      <dgm:spPr/>
    </dgm:pt>
    <dgm:pt modelId="{4D759103-E1DF-B645-BB62-701219A83E8C}" type="pres">
      <dgm:prSet presAssocID="{FD8C7FCB-C93E-7143-8284-02BEA26D2DD8}" presName="LevelTwoTextNode" presStyleLbl="node3" presStyleIdx="2" presStyleCnt="3" custScaleX="165130">
        <dgm:presLayoutVars>
          <dgm:chPref val="3"/>
        </dgm:presLayoutVars>
      </dgm:prSet>
      <dgm:spPr/>
    </dgm:pt>
    <dgm:pt modelId="{756D28A0-7115-7C4F-8CFB-DC1ECC7CC6B9}" type="pres">
      <dgm:prSet presAssocID="{FD8C7FCB-C93E-7143-8284-02BEA26D2DD8}" presName="level3hierChild" presStyleCnt="0"/>
      <dgm:spPr/>
    </dgm:pt>
  </dgm:ptLst>
  <dgm:cxnLst>
    <dgm:cxn modelId="{89C79616-0A99-0D49-8571-F9ECF4ABC751}" type="presOf" srcId="{E2471DAB-9E79-B748-8740-0192DF3AE93C}" destId="{ACA248BB-39DA-004E-8943-773A34EFFA01}" srcOrd="0" destOrd="0" presId="urn:microsoft.com/office/officeart/2008/layout/HorizontalMultiLevelHierarchy"/>
    <dgm:cxn modelId="{C353481B-9A52-4844-8B1F-17BE4AF5BFA5}" srcId="{B0F12471-64C2-6443-BBE7-0714C6D38681}" destId="{E2471DAB-9E79-B748-8740-0192DF3AE93C}" srcOrd="0" destOrd="0" parTransId="{3E51C3FF-16B7-F045-9357-39ED6C247407}" sibTransId="{F6F8A0A4-63B5-BB46-8902-0B33AECC5013}"/>
    <dgm:cxn modelId="{57D2712B-B697-5F43-874A-EE7B07A49E90}" type="presOf" srcId="{FDB13294-2B84-8D45-B5EB-4DC2AFC154DE}" destId="{8F1508F6-F821-414E-975A-D328DF66A34D}" srcOrd="0" destOrd="0" presId="urn:microsoft.com/office/officeart/2008/layout/HorizontalMultiLevelHierarchy"/>
    <dgm:cxn modelId="{3866B435-00F9-5041-A9D5-4A474638AAEC}" type="presOf" srcId="{3220D074-F4E9-4343-92E3-B9AB87339015}" destId="{591AD36C-C7FA-A741-80BA-BC49804AFD61}" srcOrd="0" destOrd="0" presId="urn:microsoft.com/office/officeart/2008/layout/HorizontalMultiLevelHierarchy"/>
    <dgm:cxn modelId="{8D6B6636-A4D9-7E4B-B422-C7A7A2C00147}" type="presOf" srcId="{E17ED3DF-2BDE-234D-97CB-B23D6655B266}" destId="{C09DA2CF-3ED4-0742-83C4-9ACDB1FB1DD3}" srcOrd="0" destOrd="0" presId="urn:microsoft.com/office/officeart/2008/layout/HorizontalMultiLevelHierarchy"/>
    <dgm:cxn modelId="{76A0FA38-0906-0544-ACB4-FE43AAD1C579}" srcId="{1A701433-D9FC-D64A-AA87-4EB479E5B912}" destId="{29ADDE4A-A827-4A49-B2F5-EECC1006BC36}" srcOrd="0" destOrd="0" parTransId="{3220D074-F4E9-4343-92E3-B9AB87339015}" sibTransId="{20955569-B19E-AA41-83BE-3D8E9DA78F03}"/>
    <dgm:cxn modelId="{AA58E64D-D5F1-0843-8FAE-16E92FDE92C0}" srcId="{FDB13294-2B84-8D45-B5EB-4DC2AFC154DE}" destId="{FD8C7FCB-C93E-7143-8284-02BEA26D2DD8}" srcOrd="0" destOrd="0" parTransId="{25610EA4-9E14-0946-8C0D-B0CDEE70991B}" sibTransId="{7387565F-F74E-F04D-A4FC-1F2392021E5B}"/>
    <dgm:cxn modelId="{8A07C156-9EF0-4645-81C5-F8EC7F7D96D0}" type="presOf" srcId="{29ADDE4A-A827-4A49-B2F5-EECC1006BC36}" destId="{C517D0E2-7A4C-8545-BE59-A7883419A5EC}" srcOrd="0" destOrd="0" presId="urn:microsoft.com/office/officeart/2008/layout/HorizontalMultiLevelHierarchy"/>
    <dgm:cxn modelId="{4BAC965B-EB50-C24D-A10F-B48747E78E7E}" type="presOf" srcId="{25610EA4-9E14-0946-8C0D-B0CDEE70991B}" destId="{ACC091E4-1568-EC45-8906-DAD2AB360075}" srcOrd="1" destOrd="0" presId="urn:microsoft.com/office/officeart/2008/layout/HorizontalMultiLevelHierarchy"/>
    <dgm:cxn modelId="{AA6BB266-0C09-EA4D-8E93-0587C7B5069C}" type="presOf" srcId="{FFBCF8BE-4218-AF4D-8123-B39ED2344738}" destId="{E2065F95-6195-A747-A0B2-5735FFA3DEB3}" srcOrd="1" destOrd="0" presId="urn:microsoft.com/office/officeart/2008/layout/HorizontalMultiLevelHierarchy"/>
    <dgm:cxn modelId="{6696976C-366E-D643-AEAC-5DCCED386D99}" type="presOf" srcId="{FD8C7FCB-C93E-7143-8284-02BEA26D2DD8}" destId="{4D759103-E1DF-B645-BB62-701219A83E8C}" srcOrd="0" destOrd="0" presId="urn:microsoft.com/office/officeart/2008/layout/HorizontalMultiLevelHierarchy"/>
    <dgm:cxn modelId="{B1EE4D72-258A-7247-8019-3C3535DFCAA8}" type="presOf" srcId="{81793572-67C8-5E41-896A-B72CABB0A8CE}" destId="{2AE5A56A-66AE-A84A-BE41-FD425F965D3D}" srcOrd="0" destOrd="0" presId="urn:microsoft.com/office/officeart/2008/layout/HorizontalMultiLevelHierarchy"/>
    <dgm:cxn modelId="{9726BB83-5E82-7547-83AD-562DC1067961}" type="presOf" srcId="{3C7586E1-9A32-A84D-AA87-755FF8AB69BD}" destId="{2B2FC118-57C0-834D-93F9-F17F952402C1}" srcOrd="0" destOrd="0" presId="urn:microsoft.com/office/officeart/2008/layout/HorizontalMultiLevelHierarchy"/>
    <dgm:cxn modelId="{1D727386-9DAC-EC48-8AC8-1B1D9527E871}" type="presOf" srcId="{30E63E8F-1113-2541-8FAD-E88B587E6CC2}" destId="{DB16D2B2-919C-2146-97E2-0D8173F7163D}" srcOrd="1" destOrd="0" presId="urn:microsoft.com/office/officeart/2008/layout/HorizontalMultiLevelHierarchy"/>
    <dgm:cxn modelId="{F404C28D-0A20-2445-898A-BBFBB8306D67}" type="presOf" srcId="{30E63E8F-1113-2541-8FAD-E88B587E6CC2}" destId="{8BC56AE7-A5F7-6A40-A364-12271017BB14}" srcOrd="0" destOrd="0" presId="urn:microsoft.com/office/officeart/2008/layout/HorizontalMultiLevelHierarchy"/>
    <dgm:cxn modelId="{516559AB-790D-8149-A1E5-607C2B5537EF}" type="presOf" srcId="{3220D074-F4E9-4343-92E3-B9AB87339015}" destId="{D60487A9-AAFA-CE40-B4DC-4A0B675EF939}" srcOrd="1" destOrd="0" presId="urn:microsoft.com/office/officeart/2008/layout/HorizontalMultiLevelHierarchy"/>
    <dgm:cxn modelId="{B41CEBBE-AF85-D441-AC19-965A169E4E83}" type="presOf" srcId="{FC3D3E45-CB78-914F-BB81-7E2995B23CFF}" destId="{A11C7205-0A0B-0640-8AE5-40B61124DBB5}" srcOrd="1" destOrd="0" presId="urn:microsoft.com/office/officeart/2008/layout/HorizontalMultiLevelHierarchy"/>
    <dgm:cxn modelId="{60C54DC2-85C3-8141-AF3A-E1B8CE074C2C}" type="presOf" srcId="{81793572-67C8-5E41-896A-B72CABB0A8CE}" destId="{BB72FBDF-D867-F148-8660-78D5A6E5FB86}" srcOrd="1" destOrd="0" presId="urn:microsoft.com/office/officeart/2008/layout/HorizontalMultiLevelHierarchy"/>
    <dgm:cxn modelId="{5D6679C4-62E6-F245-A640-45A595C00F57}" type="presOf" srcId="{FC3D3E45-CB78-914F-BB81-7E2995B23CFF}" destId="{ECE9629B-2AD1-A44C-9B8E-412C65C59EA7}" srcOrd="0" destOrd="0" presId="urn:microsoft.com/office/officeart/2008/layout/HorizontalMultiLevelHierarchy"/>
    <dgm:cxn modelId="{40BB3BC5-1A09-3A47-9DAF-2329BAD168D7}" type="presOf" srcId="{FFBCF8BE-4218-AF4D-8123-B39ED2344738}" destId="{D5197137-80E7-9E40-A277-290C9532767E}" srcOrd="0" destOrd="0" presId="urn:microsoft.com/office/officeart/2008/layout/HorizontalMultiLevelHierarchy"/>
    <dgm:cxn modelId="{DEDB72C6-9717-6A4C-A5BC-6B5508BAED50}" srcId="{E2471DAB-9E79-B748-8740-0192DF3AE93C}" destId="{3C7586E1-9A32-A84D-AA87-755FF8AB69BD}" srcOrd="1" destOrd="0" parTransId="{FFBCF8BE-4218-AF4D-8123-B39ED2344738}" sibTransId="{16491310-9F76-3546-B60B-BC9FC0F438CA}"/>
    <dgm:cxn modelId="{213A0EC7-C64F-5F49-A3B4-2E34A4F90BF1}" type="presOf" srcId="{25610EA4-9E14-0946-8C0D-B0CDEE70991B}" destId="{3EF15DB3-873A-3048-8135-9D3EA86779D2}" srcOrd="0" destOrd="0" presId="urn:microsoft.com/office/officeart/2008/layout/HorizontalMultiLevelHierarchy"/>
    <dgm:cxn modelId="{FBE4A7E5-D217-8042-B69B-48475CD454B1}" type="presOf" srcId="{B0F12471-64C2-6443-BBE7-0714C6D38681}" destId="{87A775CC-8BD6-C943-8DE5-313EB4B80612}" srcOrd="0" destOrd="0" presId="urn:microsoft.com/office/officeart/2008/layout/HorizontalMultiLevelHierarchy"/>
    <dgm:cxn modelId="{BC97BEE7-EB09-E244-AE3C-5C403CF75D71}" type="presOf" srcId="{1A701433-D9FC-D64A-AA87-4EB479E5B912}" destId="{137CA936-ECC2-AD4C-87A3-9C111CDF1E6C}" srcOrd="0" destOrd="0" presId="urn:microsoft.com/office/officeart/2008/layout/HorizontalMultiLevelHierarchy"/>
    <dgm:cxn modelId="{5D0A6EF2-320B-9947-B1A0-243E0C0B8717}" srcId="{E2471DAB-9E79-B748-8740-0192DF3AE93C}" destId="{1A701433-D9FC-D64A-AA87-4EB479E5B912}" srcOrd="0" destOrd="0" parTransId="{FC3D3E45-CB78-914F-BB81-7E2995B23CFF}" sibTransId="{D9630E2A-8662-034C-A7EC-DE8A431162AE}"/>
    <dgm:cxn modelId="{AD545FF6-CE0B-C141-B51E-D794179A5147}" srcId="{E2471DAB-9E79-B748-8740-0192DF3AE93C}" destId="{FDB13294-2B84-8D45-B5EB-4DC2AFC154DE}" srcOrd="2" destOrd="0" parTransId="{81793572-67C8-5E41-896A-B72CABB0A8CE}" sibTransId="{E50FDC7B-6CF9-A345-9E83-86FBD0946F12}"/>
    <dgm:cxn modelId="{10B172FA-CDAD-584F-96B3-B0049CDBAE4D}" srcId="{3C7586E1-9A32-A84D-AA87-755FF8AB69BD}" destId="{E17ED3DF-2BDE-234D-97CB-B23D6655B266}" srcOrd="0" destOrd="0" parTransId="{30E63E8F-1113-2541-8FAD-E88B587E6CC2}" sibTransId="{2963EC99-C178-CB48-8487-0BA0E9E8DCE2}"/>
    <dgm:cxn modelId="{DDDEC553-7C12-9448-B404-E2974E3DC3D9}" type="presParOf" srcId="{87A775CC-8BD6-C943-8DE5-313EB4B80612}" destId="{EC2387F2-6C5E-8C41-A9E8-3444A9AA2DE1}" srcOrd="0" destOrd="0" presId="urn:microsoft.com/office/officeart/2008/layout/HorizontalMultiLevelHierarchy"/>
    <dgm:cxn modelId="{2BD8B59F-A31F-C54F-9659-0DF4813C60C5}" type="presParOf" srcId="{EC2387F2-6C5E-8C41-A9E8-3444A9AA2DE1}" destId="{ACA248BB-39DA-004E-8943-773A34EFFA01}" srcOrd="0" destOrd="0" presId="urn:microsoft.com/office/officeart/2008/layout/HorizontalMultiLevelHierarchy"/>
    <dgm:cxn modelId="{221180F6-79B9-104D-B175-F4C68A0AE152}" type="presParOf" srcId="{EC2387F2-6C5E-8C41-A9E8-3444A9AA2DE1}" destId="{FDEF6845-F391-0F46-B1E6-F65E5DD15D08}" srcOrd="1" destOrd="0" presId="urn:microsoft.com/office/officeart/2008/layout/HorizontalMultiLevelHierarchy"/>
    <dgm:cxn modelId="{468C0520-BA72-5A40-A561-526761DC061D}" type="presParOf" srcId="{FDEF6845-F391-0F46-B1E6-F65E5DD15D08}" destId="{ECE9629B-2AD1-A44C-9B8E-412C65C59EA7}" srcOrd="0" destOrd="0" presId="urn:microsoft.com/office/officeart/2008/layout/HorizontalMultiLevelHierarchy"/>
    <dgm:cxn modelId="{CBF410BA-380C-3844-83B1-2D42AAF4B44F}" type="presParOf" srcId="{ECE9629B-2AD1-A44C-9B8E-412C65C59EA7}" destId="{A11C7205-0A0B-0640-8AE5-40B61124DBB5}" srcOrd="0" destOrd="0" presId="urn:microsoft.com/office/officeart/2008/layout/HorizontalMultiLevelHierarchy"/>
    <dgm:cxn modelId="{350C968B-E89D-4A4E-9315-2050633D1F18}" type="presParOf" srcId="{FDEF6845-F391-0F46-B1E6-F65E5DD15D08}" destId="{E3296149-0EF5-3F42-929C-AB0FD31D9C8E}" srcOrd="1" destOrd="0" presId="urn:microsoft.com/office/officeart/2008/layout/HorizontalMultiLevelHierarchy"/>
    <dgm:cxn modelId="{6178F789-AB8B-AB4E-B704-7B821D59DDFD}" type="presParOf" srcId="{E3296149-0EF5-3F42-929C-AB0FD31D9C8E}" destId="{137CA936-ECC2-AD4C-87A3-9C111CDF1E6C}" srcOrd="0" destOrd="0" presId="urn:microsoft.com/office/officeart/2008/layout/HorizontalMultiLevelHierarchy"/>
    <dgm:cxn modelId="{47553EBE-579E-6445-9AB2-387D02CF6306}" type="presParOf" srcId="{E3296149-0EF5-3F42-929C-AB0FD31D9C8E}" destId="{9C59FD74-A339-F84A-8302-2CBE182940DD}" srcOrd="1" destOrd="0" presId="urn:microsoft.com/office/officeart/2008/layout/HorizontalMultiLevelHierarchy"/>
    <dgm:cxn modelId="{85DE00B5-CE84-C14F-9C68-41FD43BB106E}" type="presParOf" srcId="{9C59FD74-A339-F84A-8302-2CBE182940DD}" destId="{591AD36C-C7FA-A741-80BA-BC49804AFD61}" srcOrd="0" destOrd="0" presId="urn:microsoft.com/office/officeart/2008/layout/HorizontalMultiLevelHierarchy"/>
    <dgm:cxn modelId="{7F95EA9C-718E-8D40-8D26-1FA9932F69C6}" type="presParOf" srcId="{591AD36C-C7FA-A741-80BA-BC49804AFD61}" destId="{D60487A9-AAFA-CE40-B4DC-4A0B675EF939}" srcOrd="0" destOrd="0" presId="urn:microsoft.com/office/officeart/2008/layout/HorizontalMultiLevelHierarchy"/>
    <dgm:cxn modelId="{0F4AB0F0-FDCB-7F43-816B-C430FC3BB188}" type="presParOf" srcId="{9C59FD74-A339-F84A-8302-2CBE182940DD}" destId="{BAD01FB8-AC79-EF4E-9CF9-FBB30105F30A}" srcOrd="1" destOrd="0" presId="urn:microsoft.com/office/officeart/2008/layout/HorizontalMultiLevelHierarchy"/>
    <dgm:cxn modelId="{F8405BAB-4797-1347-A643-81DA6BF1FCD2}" type="presParOf" srcId="{BAD01FB8-AC79-EF4E-9CF9-FBB30105F30A}" destId="{C517D0E2-7A4C-8545-BE59-A7883419A5EC}" srcOrd="0" destOrd="0" presId="urn:microsoft.com/office/officeart/2008/layout/HorizontalMultiLevelHierarchy"/>
    <dgm:cxn modelId="{9C899BAD-24A5-EF46-9D63-8F5232E0496A}" type="presParOf" srcId="{BAD01FB8-AC79-EF4E-9CF9-FBB30105F30A}" destId="{A28EB62A-D601-364F-BC0C-43F31AFD30F3}" srcOrd="1" destOrd="0" presId="urn:microsoft.com/office/officeart/2008/layout/HorizontalMultiLevelHierarchy"/>
    <dgm:cxn modelId="{62E485B3-7476-CF42-AAC0-3FE07F726359}" type="presParOf" srcId="{FDEF6845-F391-0F46-B1E6-F65E5DD15D08}" destId="{D5197137-80E7-9E40-A277-290C9532767E}" srcOrd="2" destOrd="0" presId="urn:microsoft.com/office/officeart/2008/layout/HorizontalMultiLevelHierarchy"/>
    <dgm:cxn modelId="{696E8865-B583-7F41-B2D9-B750A42F84D4}" type="presParOf" srcId="{D5197137-80E7-9E40-A277-290C9532767E}" destId="{E2065F95-6195-A747-A0B2-5735FFA3DEB3}" srcOrd="0" destOrd="0" presId="urn:microsoft.com/office/officeart/2008/layout/HorizontalMultiLevelHierarchy"/>
    <dgm:cxn modelId="{65FEF687-AF96-6440-841E-63AAEB8DB9CB}" type="presParOf" srcId="{FDEF6845-F391-0F46-B1E6-F65E5DD15D08}" destId="{12232327-2052-8741-A41A-5DB6BCDA7E0B}" srcOrd="3" destOrd="0" presId="urn:microsoft.com/office/officeart/2008/layout/HorizontalMultiLevelHierarchy"/>
    <dgm:cxn modelId="{82409B10-34E1-E941-9DEB-699193DEA721}" type="presParOf" srcId="{12232327-2052-8741-A41A-5DB6BCDA7E0B}" destId="{2B2FC118-57C0-834D-93F9-F17F952402C1}" srcOrd="0" destOrd="0" presId="urn:microsoft.com/office/officeart/2008/layout/HorizontalMultiLevelHierarchy"/>
    <dgm:cxn modelId="{F2DEAFB4-46C1-C347-BD02-50CACB93F927}" type="presParOf" srcId="{12232327-2052-8741-A41A-5DB6BCDA7E0B}" destId="{646EBE6C-A15B-C042-BE30-86377F87B341}" srcOrd="1" destOrd="0" presId="urn:microsoft.com/office/officeart/2008/layout/HorizontalMultiLevelHierarchy"/>
    <dgm:cxn modelId="{7A12BB0B-BEAC-AE4F-85FC-064888E54E77}" type="presParOf" srcId="{646EBE6C-A15B-C042-BE30-86377F87B341}" destId="{8BC56AE7-A5F7-6A40-A364-12271017BB14}" srcOrd="0" destOrd="0" presId="urn:microsoft.com/office/officeart/2008/layout/HorizontalMultiLevelHierarchy"/>
    <dgm:cxn modelId="{343E9851-E188-FC4A-B2B0-129B938F3652}" type="presParOf" srcId="{8BC56AE7-A5F7-6A40-A364-12271017BB14}" destId="{DB16D2B2-919C-2146-97E2-0D8173F7163D}" srcOrd="0" destOrd="0" presId="urn:microsoft.com/office/officeart/2008/layout/HorizontalMultiLevelHierarchy"/>
    <dgm:cxn modelId="{C6C77DB3-5C03-E840-A69F-623E772EE31D}" type="presParOf" srcId="{646EBE6C-A15B-C042-BE30-86377F87B341}" destId="{049354B5-51EB-DE4B-B996-A260D02B7081}" srcOrd="1" destOrd="0" presId="urn:microsoft.com/office/officeart/2008/layout/HorizontalMultiLevelHierarchy"/>
    <dgm:cxn modelId="{1D25AD9D-17CA-CF4A-B83E-A1EB1B6B995E}" type="presParOf" srcId="{049354B5-51EB-DE4B-B996-A260D02B7081}" destId="{C09DA2CF-3ED4-0742-83C4-9ACDB1FB1DD3}" srcOrd="0" destOrd="0" presId="urn:microsoft.com/office/officeart/2008/layout/HorizontalMultiLevelHierarchy"/>
    <dgm:cxn modelId="{6CC5334B-D24C-B14C-94FC-80563D744003}" type="presParOf" srcId="{049354B5-51EB-DE4B-B996-A260D02B7081}" destId="{B1321D5A-0CF0-AF4E-A440-725B3EE68E08}" srcOrd="1" destOrd="0" presId="urn:microsoft.com/office/officeart/2008/layout/HorizontalMultiLevelHierarchy"/>
    <dgm:cxn modelId="{98A3CB14-C9A0-F344-B498-9188F23927E4}" type="presParOf" srcId="{FDEF6845-F391-0F46-B1E6-F65E5DD15D08}" destId="{2AE5A56A-66AE-A84A-BE41-FD425F965D3D}" srcOrd="4" destOrd="0" presId="urn:microsoft.com/office/officeart/2008/layout/HorizontalMultiLevelHierarchy"/>
    <dgm:cxn modelId="{F75D6787-15A8-964D-9A71-DD4FBFC8A7DD}" type="presParOf" srcId="{2AE5A56A-66AE-A84A-BE41-FD425F965D3D}" destId="{BB72FBDF-D867-F148-8660-78D5A6E5FB86}" srcOrd="0" destOrd="0" presId="urn:microsoft.com/office/officeart/2008/layout/HorizontalMultiLevelHierarchy"/>
    <dgm:cxn modelId="{7AC42170-E1EE-E049-95FE-B076C3377525}" type="presParOf" srcId="{FDEF6845-F391-0F46-B1E6-F65E5DD15D08}" destId="{A93E4BA4-F768-8F43-8538-114F86D93B7C}" srcOrd="5" destOrd="0" presId="urn:microsoft.com/office/officeart/2008/layout/HorizontalMultiLevelHierarchy"/>
    <dgm:cxn modelId="{B3E18F54-AB1A-4E4C-B1CB-36D456FC8400}" type="presParOf" srcId="{A93E4BA4-F768-8F43-8538-114F86D93B7C}" destId="{8F1508F6-F821-414E-975A-D328DF66A34D}" srcOrd="0" destOrd="0" presId="urn:microsoft.com/office/officeart/2008/layout/HorizontalMultiLevelHierarchy"/>
    <dgm:cxn modelId="{02254F8E-5E33-CC4A-B6A8-143AABEC7B42}" type="presParOf" srcId="{A93E4BA4-F768-8F43-8538-114F86D93B7C}" destId="{121D4B18-11D5-B249-A11C-FFEB2F7E0572}" srcOrd="1" destOrd="0" presId="urn:microsoft.com/office/officeart/2008/layout/HorizontalMultiLevelHierarchy"/>
    <dgm:cxn modelId="{9EF52B9E-BADE-4A4B-8ABF-4153CE43CB9E}" type="presParOf" srcId="{121D4B18-11D5-B249-A11C-FFEB2F7E0572}" destId="{3EF15DB3-873A-3048-8135-9D3EA86779D2}" srcOrd="0" destOrd="0" presId="urn:microsoft.com/office/officeart/2008/layout/HorizontalMultiLevelHierarchy"/>
    <dgm:cxn modelId="{EB6B341F-3671-C340-A44C-0040AA0CAEB0}" type="presParOf" srcId="{3EF15DB3-873A-3048-8135-9D3EA86779D2}" destId="{ACC091E4-1568-EC45-8906-DAD2AB360075}" srcOrd="0" destOrd="0" presId="urn:microsoft.com/office/officeart/2008/layout/HorizontalMultiLevelHierarchy"/>
    <dgm:cxn modelId="{0035356A-C9EF-3B48-9BFC-0AA4DB382612}" type="presParOf" srcId="{121D4B18-11D5-B249-A11C-FFEB2F7E0572}" destId="{24EE0D3C-10BF-894F-A288-7B1C1195659E}" srcOrd="1" destOrd="0" presId="urn:microsoft.com/office/officeart/2008/layout/HorizontalMultiLevelHierarchy"/>
    <dgm:cxn modelId="{80C73A25-F8BA-2C49-86C4-01931BE72A9A}" type="presParOf" srcId="{24EE0D3C-10BF-894F-A288-7B1C1195659E}" destId="{4D759103-E1DF-B645-BB62-701219A83E8C}" srcOrd="0" destOrd="0" presId="urn:microsoft.com/office/officeart/2008/layout/HorizontalMultiLevelHierarchy"/>
    <dgm:cxn modelId="{29928D3F-9D8B-C14D-A725-E9B6B5B1AD81}" type="presParOf" srcId="{24EE0D3C-10BF-894F-A288-7B1C1195659E}" destId="{756D28A0-7115-7C4F-8CFB-DC1ECC7CC6B9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83A942-1522-134A-B6CA-FB5095818987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2E49A29-FC62-134B-B7B4-A4E87B828AD8}">
      <dgm:prSet phldrT="[文本]"/>
      <dgm:spPr/>
      <dgm:t>
        <a:bodyPr/>
        <a:lstStyle/>
        <a:p>
          <a:r>
            <a:rPr lang="zh-CN" altLang="en-US" dirty="0"/>
            <a:t>应用</a:t>
          </a:r>
        </a:p>
      </dgm:t>
    </dgm:pt>
    <dgm:pt modelId="{F8B05BB5-08C6-B44D-81C9-5A33E9DFD118}" type="parTrans" cxnId="{71990D52-5F68-8545-AECF-4A666AA0256F}">
      <dgm:prSet/>
      <dgm:spPr/>
      <dgm:t>
        <a:bodyPr/>
        <a:lstStyle/>
        <a:p>
          <a:endParaRPr lang="zh-CN" altLang="en-US"/>
        </a:p>
      </dgm:t>
    </dgm:pt>
    <dgm:pt modelId="{74C09616-7A5E-9742-A4C7-DE2544E53EB8}" type="sibTrans" cxnId="{71990D52-5F68-8545-AECF-4A666AA0256F}">
      <dgm:prSet/>
      <dgm:spPr/>
      <dgm:t>
        <a:bodyPr/>
        <a:lstStyle/>
        <a:p>
          <a:endParaRPr lang="zh-CN" altLang="en-US"/>
        </a:p>
      </dgm:t>
    </dgm:pt>
    <dgm:pt modelId="{F0F9027C-8748-3B47-8CFC-EFBB63AC147D}">
      <dgm:prSet phldrT="[文本]"/>
      <dgm:spPr/>
      <dgm:t>
        <a:bodyPr/>
        <a:lstStyle/>
        <a:p>
          <a:r>
            <a:rPr lang="zh-CN" altLang="en-US" dirty="0"/>
            <a:t>协调主控</a:t>
          </a:r>
        </a:p>
      </dgm:t>
    </dgm:pt>
    <dgm:pt modelId="{55C88944-6B1F-2A4F-BA6F-871F0314BA59}" type="parTrans" cxnId="{906ECAD3-AD8A-C24B-8D19-5253318CF8EE}">
      <dgm:prSet/>
      <dgm:spPr/>
      <dgm:t>
        <a:bodyPr/>
        <a:lstStyle/>
        <a:p>
          <a:endParaRPr lang="zh-CN" altLang="en-US"/>
        </a:p>
      </dgm:t>
    </dgm:pt>
    <dgm:pt modelId="{D47069D8-FACD-0346-8235-0C6BF9052A4F}" type="sibTrans" cxnId="{906ECAD3-AD8A-C24B-8D19-5253318CF8EE}">
      <dgm:prSet/>
      <dgm:spPr/>
      <dgm:t>
        <a:bodyPr/>
        <a:lstStyle/>
        <a:p>
          <a:endParaRPr lang="zh-CN" altLang="en-US"/>
        </a:p>
      </dgm:t>
    </dgm:pt>
    <dgm:pt modelId="{4D683EDF-19AE-0B41-BFA4-C506DC786B43}">
      <dgm:prSet phldrT="[文本]"/>
      <dgm:spPr/>
      <dgm:t>
        <a:bodyPr/>
        <a:lstStyle/>
        <a:p>
          <a:r>
            <a:rPr lang="zh-CN" altLang="en-US" dirty="0"/>
            <a:t>命名</a:t>
          </a:r>
        </a:p>
      </dgm:t>
    </dgm:pt>
    <dgm:pt modelId="{02B3A996-FD09-5E42-A5E1-D75CAFA83ECA}" type="parTrans" cxnId="{B0FE6D07-71A0-7B40-A782-BDE0A2C0D461}">
      <dgm:prSet/>
      <dgm:spPr/>
      <dgm:t>
        <a:bodyPr/>
        <a:lstStyle/>
        <a:p>
          <a:endParaRPr lang="zh-CN" altLang="en-US"/>
        </a:p>
      </dgm:t>
    </dgm:pt>
    <dgm:pt modelId="{4C2AF6FA-9904-C245-A061-5B77A4F7DD13}" type="sibTrans" cxnId="{B0FE6D07-71A0-7B40-A782-BDE0A2C0D461}">
      <dgm:prSet/>
      <dgm:spPr/>
      <dgm:t>
        <a:bodyPr/>
        <a:lstStyle/>
        <a:p>
          <a:endParaRPr lang="zh-CN" altLang="en-US"/>
        </a:p>
      </dgm:t>
    </dgm:pt>
    <dgm:pt modelId="{C84C1FD1-6BA9-1647-87DA-5CCB242840F4}">
      <dgm:prSet phldrT="[文本]"/>
      <dgm:spPr/>
      <dgm:t>
        <a:bodyPr/>
        <a:lstStyle/>
        <a:p>
          <a:r>
            <a:rPr lang="zh-CN" altLang="en-US" dirty="0"/>
            <a:t>配置管理</a:t>
          </a:r>
        </a:p>
      </dgm:t>
    </dgm:pt>
    <dgm:pt modelId="{61AB5A0D-AC4A-1F4D-86C9-14E0AE4ED720}" type="parTrans" cxnId="{11E9D721-E713-7F4B-AAAA-4949D9A0DA9C}">
      <dgm:prSet/>
      <dgm:spPr/>
      <dgm:t>
        <a:bodyPr/>
        <a:lstStyle/>
        <a:p>
          <a:endParaRPr lang="zh-CN" altLang="en-US"/>
        </a:p>
      </dgm:t>
    </dgm:pt>
    <dgm:pt modelId="{0F7C62D5-A836-644C-8CBA-C587A5BEE456}" type="sibTrans" cxnId="{11E9D721-E713-7F4B-AAAA-4949D9A0DA9C}">
      <dgm:prSet/>
      <dgm:spPr/>
      <dgm:t>
        <a:bodyPr/>
        <a:lstStyle/>
        <a:p>
          <a:endParaRPr lang="zh-CN" altLang="en-US"/>
        </a:p>
      </dgm:t>
    </dgm:pt>
    <dgm:pt modelId="{97A9F47D-B9A4-DC4F-80D9-E29BB53E4EC2}">
      <dgm:prSet phldrT="[文本]"/>
      <dgm:spPr/>
      <dgm:t>
        <a:bodyPr/>
        <a:lstStyle/>
        <a:p>
          <a:r>
            <a:rPr lang="zh-CN" altLang="en-US" dirty="0"/>
            <a:t>数据同步</a:t>
          </a:r>
        </a:p>
      </dgm:t>
    </dgm:pt>
    <dgm:pt modelId="{69A0858D-5FD4-6544-B65F-F9ACBD5C9E87}" type="parTrans" cxnId="{2FBEE510-50D1-884F-906D-956198D8C6C2}">
      <dgm:prSet/>
      <dgm:spPr/>
      <dgm:t>
        <a:bodyPr/>
        <a:lstStyle/>
        <a:p>
          <a:endParaRPr lang="zh-CN" altLang="en-US"/>
        </a:p>
      </dgm:t>
    </dgm:pt>
    <dgm:pt modelId="{83C9EFE5-0E63-8A4B-9246-8AA8237905A2}" type="sibTrans" cxnId="{2FBEE510-50D1-884F-906D-956198D8C6C2}">
      <dgm:prSet/>
      <dgm:spPr/>
      <dgm:t>
        <a:bodyPr/>
        <a:lstStyle/>
        <a:p>
          <a:endParaRPr lang="zh-CN" altLang="en-US"/>
        </a:p>
      </dgm:t>
    </dgm:pt>
    <dgm:pt modelId="{EA0D48F7-25D3-9145-908D-CAA2FD3F8DE7}">
      <dgm:prSet phldrT="[文本]"/>
      <dgm:spPr/>
      <dgm:t>
        <a:bodyPr/>
        <a:lstStyle/>
        <a:p>
          <a:r>
            <a:rPr lang="zh-CN" altLang="en-US" dirty="0"/>
            <a:t>等等</a:t>
          </a:r>
          <a:r>
            <a:rPr lang="en-US" altLang="zh-CN" dirty="0"/>
            <a:t>......</a:t>
          </a:r>
          <a:endParaRPr lang="zh-CN" altLang="en-US" dirty="0"/>
        </a:p>
      </dgm:t>
    </dgm:pt>
    <dgm:pt modelId="{3A6C9BA6-1344-214C-9552-22B7899EC3E4}" type="parTrans" cxnId="{41ABA2C1-61E7-FB49-BBF3-A708B731F6F5}">
      <dgm:prSet/>
      <dgm:spPr/>
      <dgm:t>
        <a:bodyPr/>
        <a:lstStyle/>
        <a:p>
          <a:endParaRPr lang="zh-CN" altLang="en-US"/>
        </a:p>
      </dgm:t>
    </dgm:pt>
    <dgm:pt modelId="{95E275DF-8DD7-364E-A940-F1153795DF4A}" type="sibTrans" cxnId="{41ABA2C1-61E7-FB49-BBF3-A708B731F6F5}">
      <dgm:prSet/>
      <dgm:spPr/>
      <dgm:t>
        <a:bodyPr/>
        <a:lstStyle/>
        <a:p>
          <a:endParaRPr lang="zh-CN" altLang="en-US"/>
        </a:p>
      </dgm:t>
    </dgm:pt>
    <dgm:pt modelId="{C608482F-549A-8746-8240-3385AB56F508}" type="pres">
      <dgm:prSet presAssocID="{0B83A942-1522-134A-B6CA-FB5095818987}" presName="vert0" presStyleCnt="0">
        <dgm:presLayoutVars>
          <dgm:dir/>
          <dgm:animOne val="branch"/>
          <dgm:animLvl val="lvl"/>
        </dgm:presLayoutVars>
      </dgm:prSet>
      <dgm:spPr/>
    </dgm:pt>
    <dgm:pt modelId="{0EE22075-67E8-AA47-875A-9B618707DD1A}" type="pres">
      <dgm:prSet presAssocID="{D2E49A29-FC62-134B-B7B4-A4E87B828AD8}" presName="thickLine" presStyleLbl="alignNode1" presStyleIdx="0" presStyleCnt="1"/>
      <dgm:spPr/>
    </dgm:pt>
    <dgm:pt modelId="{D651080F-F3C9-B548-9161-06861412E059}" type="pres">
      <dgm:prSet presAssocID="{D2E49A29-FC62-134B-B7B4-A4E87B828AD8}" presName="horz1" presStyleCnt="0"/>
      <dgm:spPr/>
    </dgm:pt>
    <dgm:pt modelId="{110817E7-E103-EC46-AE7B-1F80B94938C2}" type="pres">
      <dgm:prSet presAssocID="{D2E49A29-FC62-134B-B7B4-A4E87B828AD8}" presName="tx1" presStyleLbl="revTx" presStyleIdx="0" presStyleCnt="6"/>
      <dgm:spPr/>
    </dgm:pt>
    <dgm:pt modelId="{7794ADD8-A6BD-B442-8F99-78519E970C76}" type="pres">
      <dgm:prSet presAssocID="{D2E49A29-FC62-134B-B7B4-A4E87B828AD8}" presName="vert1" presStyleCnt="0"/>
      <dgm:spPr/>
    </dgm:pt>
    <dgm:pt modelId="{94D4AF15-51BA-C34A-8804-62DC4227581D}" type="pres">
      <dgm:prSet presAssocID="{F0F9027C-8748-3B47-8CFC-EFBB63AC147D}" presName="vertSpace2a" presStyleCnt="0"/>
      <dgm:spPr/>
    </dgm:pt>
    <dgm:pt modelId="{280BC657-DE32-0448-91AC-2986A2EA3F1E}" type="pres">
      <dgm:prSet presAssocID="{F0F9027C-8748-3B47-8CFC-EFBB63AC147D}" presName="horz2" presStyleCnt="0"/>
      <dgm:spPr/>
    </dgm:pt>
    <dgm:pt modelId="{78895A26-CFB9-F043-951A-814E5D9F973F}" type="pres">
      <dgm:prSet presAssocID="{F0F9027C-8748-3B47-8CFC-EFBB63AC147D}" presName="horzSpace2" presStyleCnt="0"/>
      <dgm:spPr/>
    </dgm:pt>
    <dgm:pt modelId="{2503996D-2817-254E-A678-F752D85DBAF5}" type="pres">
      <dgm:prSet presAssocID="{F0F9027C-8748-3B47-8CFC-EFBB63AC147D}" presName="tx2" presStyleLbl="revTx" presStyleIdx="1" presStyleCnt="6"/>
      <dgm:spPr/>
    </dgm:pt>
    <dgm:pt modelId="{ED518504-6228-544C-BAF5-B84663FF8CC9}" type="pres">
      <dgm:prSet presAssocID="{F0F9027C-8748-3B47-8CFC-EFBB63AC147D}" presName="vert2" presStyleCnt="0"/>
      <dgm:spPr/>
    </dgm:pt>
    <dgm:pt modelId="{C7FE2AD4-150E-7E4C-9A17-1473480773BC}" type="pres">
      <dgm:prSet presAssocID="{F0F9027C-8748-3B47-8CFC-EFBB63AC147D}" presName="thinLine2b" presStyleLbl="callout" presStyleIdx="0" presStyleCnt="5"/>
      <dgm:spPr/>
    </dgm:pt>
    <dgm:pt modelId="{BE03A4C2-A76D-2A48-84C7-E387AD461F0F}" type="pres">
      <dgm:prSet presAssocID="{F0F9027C-8748-3B47-8CFC-EFBB63AC147D}" presName="vertSpace2b" presStyleCnt="0"/>
      <dgm:spPr/>
    </dgm:pt>
    <dgm:pt modelId="{C96080F4-7901-234F-92A3-FE455D05DA80}" type="pres">
      <dgm:prSet presAssocID="{4D683EDF-19AE-0B41-BFA4-C506DC786B43}" presName="horz2" presStyleCnt="0"/>
      <dgm:spPr/>
    </dgm:pt>
    <dgm:pt modelId="{0DE4EAFA-0638-3E45-834A-D6C3D57E1E49}" type="pres">
      <dgm:prSet presAssocID="{4D683EDF-19AE-0B41-BFA4-C506DC786B43}" presName="horzSpace2" presStyleCnt="0"/>
      <dgm:spPr/>
    </dgm:pt>
    <dgm:pt modelId="{4849439E-5FF3-614C-B4F9-8A2B8AFBAABC}" type="pres">
      <dgm:prSet presAssocID="{4D683EDF-19AE-0B41-BFA4-C506DC786B43}" presName="tx2" presStyleLbl="revTx" presStyleIdx="2" presStyleCnt="6"/>
      <dgm:spPr/>
    </dgm:pt>
    <dgm:pt modelId="{7E2F3A09-4B15-5341-8A85-81DE3D1579C1}" type="pres">
      <dgm:prSet presAssocID="{4D683EDF-19AE-0B41-BFA4-C506DC786B43}" presName="vert2" presStyleCnt="0"/>
      <dgm:spPr/>
    </dgm:pt>
    <dgm:pt modelId="{D9DE793F-3F9C-3249-9201-785DA5D7DAAB}" type="pres">
      <dgm:prSet presAssocID="{4D683EDF-19AE-0B41-BFA4-C506DC786B43}" presName="thinLine2b" presStyleLbl="callout" presStyleIdx="1" presStyleCnt="5"/>
      <dgm:spPr/>
    </dgm:pt>
    <dgm:pt modelId="{35D210FE-3A02-E541-A990-D222297657D5}" type="pres">
      <dgm:prSet presAssocID="{4D683EDF-19AE-0B41-BFA4-C506DC786B43}" presName="vertSpace2b" presStyleCnt="0"/>
      <dgm:spPr/>
    </dgm:pt>
    <dgm:pt modelId="{67AA32C5-5EB5-CC4C-B46C-8081CC791309}" type="pres">
      <dgm:prSet presAssocID="{C84C1FD1-6BA9-1647-87DA-5CCB242840F4}" presName="horz2" presStyleCnt="0"/>
      <dgm:spPr/>
    </dgm:pt>
    <dgm:pt modelId="{2818A11D-971F-CE44-8FE2-387D31937DFA}" type="pres">
      <dgm:prSet presAssocID="{C84C1FD1-6BA9-1647-87DA-5CCB242840F4}" presName="horzSpace2" presStyleCnt="0"/>
      <dgm:spPr/>
    </dgm:pt>
    <dgm:pt modelId="{5810747E-D9BB-3C40-8931-D5026DE19C20}" type="pres">
      <dgm:prSet presAssocID="{C84C1FD1-6BA9-1647-87DA-5CCB242840F4}" presName="tx2" presStyleLbl="revTx" presStyleIdx="3" presStyleCnt="6"/>
      <dgm:spPr/>
    </dgm:pt>
    <dgm:pt modelId="{C8AB87F3-E466-E848-8B35-ABF2BBCAC89D}" type="pres">
      <dgm:prSet presAssocID="{C84C1FD1-6BA9-1647-87DA-5CCB242840F4}" presName="vert2" presStyleCnt="0"/>
      <dgm:spPr/>
    </dgm:pt>
    <dgm:pt modelId="{CE70807B-6D94-E741-BD31-4E71ED2B83C2}" type="pres">
      <dgm:prSet presAssocID="{C84C1FD1-6BA9-1647-87DA-5CCB242840F4}" presName="thinLine2b" presStyleLbl="callout" presStyleIdx="2" presStyleCnt="5"/>
      <dgm:spPr/>
    </dgm:pt>
    <dgm:pt modelId="{FC8B2003-1D55-334A-987B-5B60803D9888}" type="pres">
      <dgm:prSet presAssocID="{C84C1FD1-6BA9-1647-87DA-5CCB242840F4}" presName="vertSpace2b" presStyleCnt="0"/>
      <dgm:spPr/>
    </dgm:pt>
    <dgm:pt modelId="{C33A9364-897E-E744-9FF1-D6CA2E56D632}" type="pres">
      <dgm:prSet presAssocID="{97A9F47D-B9A4-DC4F-80D9-E29BB53E4EC2}" presName="horz2" presStyleCnt="0"/>
      <dgm:spPr/>
    </dgm:pt>
    <dgm:pt modelId="{5C6C47CF-E1DC-FD49-9D0C-E418902FFF3C}" type="pres">
      <dgm:prSet presAssocID="{97A9F47D-B9A4-DC4F-80D9-E29BB53E4EC2}" presName="horzSpace2" presStyleCnt="0"/>
      <dgm:spPr/>
    </dgm:pt>
    <dgm:pt modelId="{F0385C19-5F2A-0546-AD86-346F8B5C73FB}" type="pres">
      <dgm:prSet presAssocID="{97A9F47D-B9A4-DC4F-80D9-E29BB53E4EC2}" presName="tx2" presStyleLbl="revTx" presStyleIdx="4" presStyleCnt="6"/>
      <dgm:spPr/>
    </dgm:pt>
    <dgm:pt modelId="{8934B23C-99B5-4248-B905-DB335C9323AE}" type="pres">
      <dgm:prSet presAssocID="{97A9F47D-B9A4-DC4F-80D9-E29BB53E4EC2}" presName="vert2" presStyleCnt="0"/>
      <dgm:spPr/>
    </dgm:pt>
    <dgm:pt modelId="{F26D2D0A-6C92-A54E-B109-E0EF78FBE984}" type="pres">
      <dgm:prSet presAssocID="{97A9F47D-B9A4-DC4F-80D9-E29BB53E4EC2}" presName="thinLine2b" presStyleLbl="callout" presStyleIdx="3" presStyleCnt="5"/>
      <dgm:spPr/>
    </dgm:pt>
    <dgm:pt modelId="{697C5697-6493-324A-98AC-B9519A7DDCA8}" type="pres">
      <dgm:prSet presAssocID="{97A9F47D-B9A4-DC4F-80D9-E29BB53E4EC2}" presName="vertSpace2b" presStyleCnt="0"/>
      <dgm:spPr/>
    </dgm:pt>
    <dgm:pt modelId="{C272B6BB-F49C-BD4A-B664-FC54302D42E3}" type="pres">
      <dgm:prSet presAssocID="{EA0D48F7-25D3-9145-908D-CAA2FD3F8DE7}" presName="horz2" presStyleCnt="0"/>
      <dgm:spPr/>
    </dgm:pt>
    <dgm:pt modelId="{A92E5963-F9A6-D448-98AC-A11A44F6E477}" type="pres">
      <dgm:prSet presAssocID="{EA0D48F7-25D3-9145-908D-CAA2FD3F8DE7}" presName="horzSpace2" presStyleCnt="0"/>
      <dgm:spPr/>
    </dgm:pt>
    <dgm:pt modelId="{706B648B-3F9A-EB4A-81F2-697253F62D48}" type="pres">
      <dgm:prSet presAssocID="{EA0D48F7-25D3-9145-908D-CAA2FD3F8DE7}" presName="tx2" presStyleLbl="revTx" presStyleIdx="5" presStyleCnt="6"/>
      <dgm:spPr/>
    </dgm:pt>
    <dgm:pt modelId="{750E5B5E-429C-5A42-8A71-032ED6A7F67B}" type="pres">
      <dgm:prSet presAssocID="{EA0D48F7-25D3-9145-908D-CAA2FD3F8DE7}" presName="vert2" presStyleCnt="0"/>
      <dgm:spPr/>
    </dgm:pt>
    <dgm:pt modelId="{6223CFFD-1428-194A-935D-57A3738E1621}" type="pres">
      <dgm:prSet presAssocID="{EA0D48F7-25D3-9145-908D-CAA2FD3F8DE7}" presName="thinLine2b" presStyleLbl="callout" presStyleIdx="4" presStyleCnt="5"/>
      <dgm:spPr/>
    </dgm:pt>
    <dgm:pt modelId="{ACC948E0-EBDA-3346-94EB-0243974E8BFC}" type="pres">
      <dgm:prSet presAssocID="{EA0D48F7-25D3-9145-908D-CAA2FD3F8DE7}" presName="vertSpace2b" presStyleCnt="0"/>
      <dgm:spPr/>
    </dgm:pt>
  </dgm:ptLst>
  <dgm:cxnLst>
    <dgm:cxn modelId="{13CE1202-ACA7-ED49-AC29-49E97476A2F2}" type="presOf" srcId="{0B83A942-1522-134A-B6CA-FB5095818987}" destId="{C608482F-549A-8746-8240-3385AB56F508}" srcOrd="0" destOrd="0" presId="urn:microsoft.com/office/officeart/2008/layout/LinedList"/>
    <dgm:cxn modelId="{B0FE6D07-71A0-7B40-A782-BDE0A2C0D461}" srcId="{D2E49A29-FC62-134B-B7B4-A4E87B828AD8}" destId="{4D683EDF-19AE-0B41-BFA4-C506DC786B43}" srcOrd="1" destOrd="0" parTransId="{02B3A996-FD09-5E42-A5E1-D75CAFA83ECA}" sibTransId="{4C2AF6FA-9904-C245-A061-5B77A4F7DD13}"/>
    <dgm:cxn modelId="{2FBEE510-50D1-884F-906D-956198D8C6C2}" srcId="{D2E49A29-FC62-134B-B7B4-A4E87B828AD8}" destId="{97A9F47D-B9A4-DC4F-80D9-E29BB53E4EC2}" srcOrd="3" destOrd="0" parTransId="{69A0858D-5FD4-6544-B65F-F9ACBD5C9E87}" sibTransId="{83C9EFE5-0E63-8A4B-9246-8AA8237905A2}"/>
    <dgm:cxn modelId="{11E9D721-E713-7F4B-AAAA-4949D9A0DA9C}" srcId="{D2E49A29-FC62-134B-B7B4-A4E87B828AD8}" destId="{C84C1FD1-6BA9-1647-87DA-5CCB242840F4}" srcOrd="2" destOrd="0" parTransId="{61AB5A0D-AC4A-1F4D-86C9-14E0AE4ED720}" sibTransId="{0F7C62D5-A836-644C-8CBA-C587A5BEE456}"/>
    <dgm:cxn modelId="{8C17602C-938E-A74B-894E-EF324D9F96DE}" type="presOf" srcId="{D2E49A29-FC62-134B-B7B4-A4E87B828AD8}" destId="{110817E7-E103-EC46-AE7B-1F80B94938C2}" srcOrd="0" destOrd="0" presId="urn:microsoft.com/office/officeart/2008/layout/LinedList"/>
    <dgm:cxn modelId="{A082F247-A855-EC4A-9EC6-360117CDAF3A}" type="presOf" srcId="{C84C1FD1-6BA9-1647-87DA-5CCB242840F4}" destId="{5810747E-D9BB-3C40-8931-D5026DE19C20}" srcOrd="0" destOrd="0" presId="urn:microsoft.com/office/officeart/2008/layout/LinedList"/>
    <dgm:cxn modelId="{71990D52-5F68-8545-AECF-4A666AA0256F}" srcId="{0B83A942-1522-134A-B6CA-FB5095818987}" destId="{D2E49A29-FC62-134B-B7B4-A4E87B828AD8}" srcOrd="0" destOrd="0" parTransId="{F8B05BB5-08C6-B44D-81C9-5A33E9DFD118}" sibTransId="{74C09616-7A5E-9742-A4C7-DE2544E53EB8}"/>
    <dgm:cxn modelId="{20E975A5-9643-8B4D-B4AE-D941E5D9FD4C}" type="presOf" srcId="{EA0D48F7-25D3-9145-908D-CAA2FD3F8DE7}" destId="{706B648B-3F9A-EB4A-81F2-697253F62D48}" srcOrd="0" destOrd="0" presId="urn:microsoft.com/office/officeart/2008/layout/LinedList"/>
    <dgm:cxn modelId="{16E9EAA7-CF4E-B54E-8383-F350FA19B6AE}" type="presOf" srcId="{97A9F47D-B9A4-DC4F-80D9-E29BB53E4EC2}" destId="{F0385C19-5F2A-0546-AD86-346F8B5C73FB}" srcOrd="0" destOrd="0" presId="urn:microsoft.com/office/officeart/2008/layout/LinedList"/>
    <dgm:cxn modelId="{41ABA2C1-61E7-FB49-BBF3-A708B731F6F5}" srcId="{D2E49A29-FC62-134B-B7B4-A4E87B828AD8}" destId="{EA0D48F7-25D3-9145-908D-CAA2FD3F8DE7}" srcOrd="4" destOrd="0" parTransId="{3A6C9BA6-1344-214C-9552-22B7899EC3E4}" sibTransId="{95E275DF-8DD7-364E-A940-F1153795DF4A}"/>
    <dgm:cxn modelId="{2F0D5FC4-23F4-5B49-91C0-FA2BA75BB5C8}" type="presOf" srcId="{F0F9027C-8748-3B47-8CFC-EFBB63AC147D}" destId="{2503996D-2817-254E-A678-F752D85DBAF5}" srcOrd="0" destOrd="0" presId="urn:microsoft.com/office/officeart/2008/layout/LinedList"/>
    <dgm:cxn modelId="{906ECAD3-AD8A-C24B-8D19-5253318CF8EE}" srcId="{D2E49A29-FC62-134B-B7B4-A4E87B828AD8}" destId="{F0F9027C-8748-3B47-8CFC-EFBB63AC147D}" srcOrd="0" destOrd="0" parTransId="{55C88944-6B1F-2A4F-BA6F-871F0314BA59}" sibTransId="{D47069D8-FACD-0346-8235-0C6BF9052A4F}"/>
    <dgm:cxn modelId="{3E386CFD-DB1D-AC44-AF85-15916894E6C5}" type="presOf" srcId="{4D683EDF-19AE-0B41-BFA4-C506DC786B43}" destId="{4849439E-5FF3-614C-B4F9-8A2B8AFBAABC}" srcOrd="0" destOrd="0" presId="urn:microsoft.com/office/officeart/2008/layout/LinedList"/>
    <dgm:cxn modelId="{CF0AD949-26C3-9949-8E0A-020515B7F93E}" type="presParOf" srcId="{C608482F-549A-8746-8240-3385AB56F508}" destId="{0EE22075-67E8-AA47-875A-9B618707DD1A}" srcOrd="0" destOrd="0" presId="urn:microsoft.com/office/officeart/2008/layout/LinedList"/>
    <dgm:cxn modelId="{CCD46B64-F35B-FF42-9A29-C01D2BD4989F}" type="presParOf" srcId="{C608482F-549A-8746-8240-3385AB56F508}" destId="{D651080F-F3C9-B548-9161-06861412E059}" srcOrd="1" destOrd="0" presId="urn:microsoft.com/office/officeart/2008/layout/LinedList"/>
    <dgm:cxn modelId="{87EB4C84-56FE-A84B-A352-13190CAFF4BD}" type="presParOf" srcId="{D651080F-F3C9-B548-9161-06861412E059}" destId="{110817E7-E103-EC46-AE7B-1F80B94938C2}" srcOrd="0" destOrd="0" presId="urn:microsoft.com/office/officeart/2008/layout/LinedList"/>
    <dgm:cxn modelId="{543C829B-B22D-1549-8719-22F5E3EBA9A4}" type="presParOf" srcId="{D651080F-F3C9-B548-9161-06861412E059}" destId="{7794ADD8-A6BD-B442-8F99-78519E970C76}" srcOrd="1" destOrd="0" presId="urn:microsoft.com/office/officeart/2008/layout/LinedList"/>
    <dgm:cxn modelId="{3AEF0F0D-0068-2D43-BC55-F361DE374BC8}" type="presParOf" srcId="{7794ADD8-A6BD-B442-8F99-78519E970C76}" destId="{94D4AF15-51BA-C34A-8804-62DC4227581D}" srcOrd="0" destOrd="0" presId="urn:microsoft.com/office/officeart/2008/layout/LinedList"/>
    <dgm:cxn modelId="{6466A871-4120-504B-91A4-65A6205643CA}" type="presParOf" srcId="{7794ADD8-A6BD-B442-8F99-78519E970C76}" destId="{280BC657-DE32-0448-91AC-2986A2EA3F1E}" srcOrd="1" destOrd="0" presId="urn:microsoft.com/office/officeart/2008/layout/LinedList"/>
    <dgm:cxn modelId="{2A441F53-8A1F-264D-AFA1-B6EB00AA069F}" type="presParOf" srcId="{280BC657-DE32-0448-91AC-2986A2EA3F1E}" destId="{78895A26-CFB9-F043-951A-814E5D9F973F}" srcOrd="0" destOrd="0" presId="urn:microsoft.com/office/officeart/2008/layout/LinedList"/>
    <dgm:cxn modelId="{3319443A-20DC-384F-A585-925BF0227548}" type="presParOf" srcId="{280BC657-DE32-0448-91AC-2986A2EA3F1E}" destId="{2503996D-2817-254E-A678-F752D85DBAF5}" srcOrd="1" destOrd="0" presId="urn:microsoft.com/office/officeart/2008/layout/LinedList"/>
    <dgm:cxn modelId="{37FBB010-4E26-9E42-8F07-12215A2E6B61}" type="presParOf" srcId="{280BC657-DE32-0448-91AC-2986A2EA3F1E}" destId="{ED518504-6228-544C-BAF5-B84663FF8CC9}" srcOrd="2" destOrd="0" presId="urn:microsoft.com/office/officeart/2008/layout/LinedList"/>
    <dgm:cxn modelId="{C895D9A1-8512-3944-9CAC-FF00A5B1C3D3}" type="presParOf" srcId="{7794ADD8-A6BD-B442-8F99-78519E970C76}" destId="{C7FE2AD4-150E-7E4C-9A17-1473480773BC}" srcOrd="2" destOrd="0" presId="urn:microsoft.com/office/officeart/2008/layout/LinedList"/>
    <dgm:cxn modelId="{26E63C92-E06F-CE4D-9340-0F9EFBCF684D}" type="presParOf" srcId="{7794ADD8-A6BD-B442-8F99-78519E970C76}" destId="{BE03A4C2-A76D-2A48-84C7-E387AD461F0F}" srcOrd="3" destOrd="0" presId="urn:microsoft.com/office/officeart/2008/layout/LinedList"/>
    <dgm:cxn modelId="{6EB03828-0075-0E43-A448-385B5633E7D9}" type="presParOf" srcId="{7794ADD8-A6BD-B442-8F99-78519E970C76}" destId="{C96080F4-7901-234F-92A3-FE455D05DA80}" srcOrd="4" destOrd="0" presId="urn:microsoft.com/office/officeart/2008/layout/LinedList"/>
    <dgm:cxn modelId="{62061BF3-B2A9-254A-8787-038C309D826D}" type="presParOf" srcId="{C96080F4-7901-234F-92A3-FE455D05DA80}" destId="{0DE4EAFA-0638-3E45-834A-D6C3D57E1E49}" srcOrd="0" destOrd="0" presId="urn:microsoft.com/office/officeart/2008/layout/LinedList"/>
    <dgm:cxn modelId="{5C129B0E-707D-FA4B-A8C0-A139D025BDF9}" type="presParOf" srcId="{C96080F4-7901-234F-92A3-FE455D05DA80}" destId="{4849439E-5FF3-614C-B4F9-8A2B8AFBAABC}" srcOrd="1" destOrd="0" presId="urn:microsoft.com/office/officeart/2008/layout/LinedList"/>
    <dgm:cxn modelId="{DBE8957E-2023-1341-A358-3D9033DE03A8}" type="presParOf" srcId="{C96080F4-7901-234F-92A3-FE455D05DA80}" destId="{7E2F3A09-4B15-5341-8A85-81DE3D1579C1}" srcOrd="2" destOrd="0" presId="urn:microsoft.com/office/officeart/2008/layout/LinedList"/>
    <dgm:cxn modelId="{B22F5244-79A3-9149-BD11-7EEEF473E2BC}" type="presParOf" srcId="{7794ADD8-A6BD-B442-8F99-78519E970C76}" destId="{D9DE793F-3F9C-3249-9201-785DA5D7DAAB}" srcOrd="5" destOrd="0" presId="urn:microsoft.com/office/officeart/2008/layout/LinedList"/>
    <dgm:cxn modelId="{68B65C4F-2B65-4E43-A767-15FD65FECA66}" type="presParOf" srcId="{7794ADD8-A6BD-B442-8F99-78519E970C76}" destId="{35D210FE-3A02-E541-A990-D222297657D5}" srcOrd="6" destOrd="0" presId="urn:microsoft.com/office/officeart/2008/layout/LinedList"/>
    <dgm:cxn modelId="{63AFDF2E-291A-B543-889C-4C7DDD960338}" type="presParOf" srcId="{7794ADD8-A6BD-B442-8F99-78519E970C76}" destId="{67AA32C5-5EB5-CC4C-B46C-8081CC791309}" srcOrd="7" destOrd="0" presId="urn:microsoft.com/office/officeart/2008/layout/LinedList"/>
    <dgm:cxn modelId="{6D33AB44-1119-3242-A493-21E375D63985}" type="presParOf" srcId="{67AA32C5-5EB5-CC4C-B46C-8081CC791309}" destId="{2818A11D-971F-CE44-8FE2-387D31937DFA}" srcOrd="0" destOrd="0" presId="urn:microsoft.com/office/officeart/2008/layout/LinedList"/>
    <dgm:cxn modelId="{2E084AFD-A4A0-4141-AD16-1B48C1883AD6}" type="presParOf" srcId="{67AA32C5-5EB5-CC4C-B46C-8081CC791309}" destId="{5810747E-D9BB-3C40-8931-D5026DE19C20}" srcOrd="1" destOrd="0" presId="urn:microsoft.com/office/officeart/2008/layout/LinedList"/>
    <dgm:cxn modelId="{49F23180-3387-D548-8AE9-DEC7CEDB5FCF}" type="presParOf" srcId="{67AA32C5-5EB5-CC4C-B46C-8081CC791309}" destId="{C8AB87F3-E466-E848-8B35-ABF2BBCAC89D}" srcOrd="2" destOrd="0" presId="urn:microsoft.com/office/officeart/2008/layout/LinedList"/>
    <dgm:cxn modelId="{D31D51B5-DFED-134A-9434-4FBF940DD2D9}" type="presParOf" srcId="{7794ADD8-A6BD-B442-8F99-78519E970C76}" destId="{CE70807B-6D94-E741-BD31-4E71ED2B83C2}" srcOrd="8" destOrd="0" presId="urn:microsoft.com/office/officeart/2008/layout/LinedList"/>
    <dgm:cxn modelId="{3FBD4B1E-CAF5-C942-B2E1-D2AD9AB39242}" type="presParOf" srcId="{7794ADD8-A6BD-B442-8F99-78519E970C76}" destId="{FC8B2003-1D55-334A-987B-5B60803D9888}" srcOrd="9" destOrd="0" presId="urn:microsoft.com/office/officeart/2008/layout/LinedList"/>
    <dgm:cxn modelId="{9093A2EB-3A47-A445-A16A-CDD2D2096DC6}" type="presParOf" srcId="{7794ADD8-A6BD-B442-8F99-78519E970C76}" destId="{C33A9364-897E-E744-9FF1-D6CA2E56D632}" srcOrd="10" destOrd="0" presId="urn:microsoft.com/office/officeart/2008/layout/LinedList"/>
    <dgm:cxn modelId="{A82B1DD9-8C21-CE41-8525-1078495CF83A}" type="presParOf" srcId="{C33A9364-897E-E744-9FF1-D6CA2E56D632}" destId="{5C6C47CF-E1DC-FD49-9D0C-E418902FFF3C}" srcOrd="0" destOrd="0" presId="urn:microsoft.com/office/officeart/2008/layout/LinedList"/>
    <dgm:cxn modelId="{C9855856-520F-DB40-97F4-43F853DAC706}" type="presParOf" srcId="{C33A9364-897E-E744-9FF1-D6CA2E56D632}" destId="{F0385C19-5F2A-0546-AD86-346F8B5C73FB}" srcOrd="1" destOrd="0" presId="urn:microsoft.com/office/officeart/2008/layout/LinedList"/>
    <dgm:cxn modelId="{4C40DDD4-C322-EC43-B4DA-E914616975B2}" type="presParOf" srcId="{C33A9364-897E-E744-9FF1-D6CA2E56D632}" destId="{8934B23C-99B5-4248-B905-DB335C9323AE}" srcOrd="2" destOrd="0" presId="urn:microsoft.com/office/officeart/2008/layout/LinedList"/>
    <dgm:cxn modelId="{0D3E4FEE-B9F4-F547-8B99-CB041FD35F7C}" type="presParOf" srcId="{7794ADD8-A6BD-B442-8F99-78519E970C76}" destId="{F26D2D0A-6C92-A54E-B109-E0EF78FBE984}" srcOrd="11" destOrd="0" presId="urn:microsoft.com/office/officeart/2008/layout/LinedList"/>
    <dgm:cxn modelId="{B9D500A3-3610-9E4B-A461-4D53085415A6}" type="presParOf" srcId="{7794ADD8-A6BD-B442-8F99-78519E970C76}" destId="{697C5697-6493-324A-98AC-B9519A7DDCA8}" srcOrd="12" destOrd="0" presId="urn:microsoft.com/office/officeart/2008/layout/LinedList"/>
    <dgm:cxn modelId="{F3E2474B-240C-0C46-8BF0-1212F68CD5B0}" type="presParOf" srcId="{7794ADD8-A6BD-B442-8F99-78519E970C76}" destId="{C272B6BB-F49C-BD4A-B664-FC54302D42E3}" srcOrd="13" destOrd="0" presId="urn:microsoft.com/office/officeart/2008/layout/LinedList"/>
    <dgm:cxn modelId="{97E5E763-22F5-564F-903C-6AD926E8137E}" type="presParOf" srcId="{C272B6BB-F49C-BD4A-B664-FC54302D42E3}" destId="{A92E5963-F9A6-D448-98AC-A11A44F6E477}" srcOrd="0" destOrd="0" presId="urn:microsoft.com/office/officeart/2008/layout/LinedList"/>
    <dgm:cxn modelId="{7FE1A9AB-7A16-E349-B1EC-9481E6A1294C}" type="presParOf" srcId="{C272B6BB-F49C-BD4A-B664-FC54302D42E3}" destId="{706B648B-3F9A-EB4A-81F2-697253F62D48}" srcOrd="1" destOrd="0" presId="urn:microsoft.com/office/officeart/2008/layout/LinedList"/>
    <dgm:cxn modelId="{5238B936-6A77-BD43-9EFF-84B5E9D5B3E0}" type="presParOf" srcId="{C272B6BB-F49C-BD4A-B664-FC54302D42E3}" destId="{750E5B5E-429C-5A42-8A71-032ED6A7F67B}" srcOrd="2" destOrd="0" presId="urn:microsoft.com/office/officeart/2008/layout/LinedList"/>
    <dgm:cxn modelId="{401896A1-8B4F-7F4D-A95A-839CC8A0CCD7}" type="presParOf" srcId="{7794ADD8-A6BD-B442-8F99-78519E970C76}" destId="{6223CFFD-1428-194A-935D-57A3738E1621}" srcOrd="14" destOrd="0" presId="urn:microsoft.com/office/officeart/2008/layout/LinedList"/>
    <dgm:cxn modelId="{AF9E0BA4-EA38-DE41-BAB8-DB5DF8F9DECD}" type="presParOf" srcId="{7794ADD8-A6BD-B442-8F99-78519E970C76}" destId="{ACC948E0-EBDA-3346-94EB-0243974E8BFC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4CB110-24CE-3447-AC7E-35D5DE5881AB}" type="doc">
      <dgm:prSet loTypeId="urn:microsoft.com/office/officeart/2005/8/layout/radia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A7C7B87-0E45-6A4B-B824-32A2006142A6}">
      <dgm:prSet phldrT="[文本]"/>
      <dgm:spPr/>
      <dgm:t>
        <a:bodyPr/>
        <a:lstStyle/>
        <a:p>
          <a:r>
            <a:rPr lang="en-US" altLang="zh-CN" dirty="0" err="1"/>
            <a:t>ZooKeeper</a:t>
          </a:r>
          <a:endParaRPr lang="zh-CN" altLang="en-US" dirty="0"/>
        </a:p>
      </dgm:t>
    </dgm:pt>
    <dgm:pt modelId="{E866FE5F-2A7B-8C46-868C-908F5F951AB9}" type="parTrans" cxnId="{BF80A880-B474-C748-801E-A7A68C819626}">
      <dgm:prSet/>
      <dgm:spPr/>
      <dgm:t>
        <a:bodyPr/>
        <a:lstStyle/>
        <a:p>
          <a:endParaRPr lang="zh-CN" altLang="en-US"/>
        </a:p>
      </dgm:t>
    </dgm:pt>
    <dgm:pt modelId="{CA835FCB-30E1-544E-979B-BFC2F9003446}" type="sibTrans" cxnId="{BF80A880-B474-C748-801E-A7A68C819626}">
      <dgm:prSet/>
      <dgm:spPr/>
      <dgm:t>
        <a:bodyPr/>
        <a:lstStyle/>
        <a:p>
          <a:endParaRPr lang="zh-CN" altLang="en-US"/>
        </a:p>
      </dgm:t>
    </dgm:pt>
    <dgm:pt modelId="{3F873EA2-61C6-7440-95E3-372C4FCEADF3}">
      <dgm:prSet phldrT="[文本]"/>
      <dgm:spPr/>
      <dgm:t>
        <a:bodyPr/>
        <a:lstStyle/>
        <a:p>
          <a:r>
            <a:rPr lang="zh-CN" altLang="en-US" dirty="0"/>
            <a:t>同步数据</a:t>
          </a:r>
        </a:p>
      </dgm:t>
    </dgm:pt>
    <dgm:pt modelId="{5A322EE0-E91B-B54B-84CB-09BADCA06EBB}" type="parTrans" cxnId="{36F77D4B-B175-A242-93FB-987C9BD7CCA7}">
      <dgm:prSet/>
      <dgm:spPr/>
      <dgm:t>
        <a:bodyPr/>
        <a:lstStyle/>
        <a:p>
          <a:endParaRPr lang="zh-CN" altLang="en-US"/>
        </a:p>
      </dgm:t>
    </dgm:pt>
    <dgm:pt modelId="{4912730D-BEA9-3F4D-8ED6-432CD6CD3014}" type="sibTrans" cxnId="{36F77D4B-B175-A242-93FB-987C9BD7CCA7}">
      <dgm:prSet/>
      <dgm:spPr/>
      <dgm:t>
        <a:bodyPr/>
        <a:lstStyle/>
        <a:p>
          <a:endParaRPr lang="zh-CN" altLang="en-US"/>
        </a:p>
      </dgm:t>
    </dgm:pt>
    <dgm:pt modelId="{7EE3567F-E56C-FB44-A313-F1F2F5D6BFD5}">
      <dgm:prSet phldrT="[文本]"/>
      <dgm:spPr/>
      <dgm:t>
        <a:bodyPr/>
        <a:lstStyle/>
        <a:p>
          <a:r>
            <a:rPr lang="zh-CN" altLang="en-US" dirty="0"/>
            <a:t>配置管理</a:t>
          </a:r>
        </a:p>
      </dgm:t>
    </dgm:pt>
    <dgm:pt modelId="{80A2AE10-3657-1242-94B2-BBB968DD405B}" type="parTrans" cxnId="{F7E7DAC9-7343-6E45-9D96-51C6EA76BE8B}">
      <dgm:prSet/>
      <dgm:spPr/>
      <dgm:t>
        <a:bodyPr/>
        <a:lstStyle/>
        <a:p>
          <a:endParaRPr lang="zh-CN" altLang="en-US"/>
        </a:p>
      </dgm:t>
    </dgm:pt>
    <dgm:pt modelId="{F6C6F877-E72E-EA40-96ED-86D628E7153A}" type="sibTrans" cxnId="{F7E7DAC9-7343-6E45-9D96-51C6EA76BE8B}">
      <dgm:prSet/>
      <dgm:spPr/>
      <dgm:t>
        <a:bodyPr/>
        <a:lstStyle/>
        <a:p>
          <a:endParaRPr lang="zh-CN" altLang="en-US"/>
        </a:p>
      </dgm:t>
    </dgm:pt>
    <dgm:pt modelId="{02E645C6-F422-2B4F-9D4B-1992B7A7D223}">
      <dgm:prSet phldrT="[文本]"/>
      <dgm:spPr/>
      <dgm:t>
        <a:bodyPr/>
        <a:lstStyle/>
        <a:p>
          <a:r>
            <a:rPr lang="zh-CN" altLang="en-US" dirty="0"/>
            <a:t>命名</a:t>
          </a:r>
        </a:p>
      </dgm:t>
    </dgm:pt>
    <dgm:pt modelId="{0136E3EC-25EC-E04F-B1E7-83E6708DC877}" type="parTrans" cxnId="{EE41423B-F29B-6849-9372-AAF0A02D243D}">
      <dgm:prSet/>
      <dgm:spPr/>
      <dgm:t>
        <a:bodyPr/>
        <a:lstStyle/>
        <a:p>
          <a:endParaRPr lang="zh-CN" altLang="en-US"/>
        </a:p>
      </dgm:t>
    </dgm:pt>
    <dgm:pt modelId="{309A4C6C-5EE9-FD4A-BA22-FA0FC4C5919C}" type="sibTrans" cxnId="{EE41423B-F29B-6849-9372-AAF0A02D243D}">
      <dgm:prSet/>
      <dgm:spPr/>
      <dgm:t>
        <a:bodyPr/>
        <a:lstStyle/>
        <a:p>
          <a:endParaRPr lang="zh-CN" altLang="en-US"/>
        </a:p>
      </dgm:t>
    </dgm:pt>
    <dgm:pt modelId="{3AED4C02-09FE-554D-A184-923FD1EC401F}" type="pres">
      <dgm:prSet presAssocID="{F84CB110-24CE-3447-AC7E-35D5DE5881AB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BEE3D5D-E6EB-0243-BF9D-D5C449FBD2B6}" type="pres">
      <dgm:prSet presAssocID="{2A7C7B87-0E45-6A4B-B824-32A2006142A6}" presName="centerShape" presStyleLbl="node0" presStyleIdx="0" presStyleCnt="1"/>
      <dgm:spPr/>
    </dgm:pt>
    <dgm:pt modelId="{C699FE5C-9481-CD4A-A536-5CA3D2EFD9ED}" type="pres">
      <dgm:prSet presAssocID="{5A322EE0-E91B-B54B-84CB-09BADCA06EBB}" presName="Name9" presStyleLbl="parChTrans1D2" presStyleIdx="0" presStyleCnt="3"/>
      <dgm:spPr/>
    </dgm:pt>
    <dgm:pt modelId="{FF079A62-D58D-6348-82A0-DAF6B11723FE}" type="pres">
      <dgm:prSet presAssocID="{5A322EE0-E91B-B54B-84CB-09BADCA06EBB}" presName="connTx" presStyleLbl="parChTrans1D2" presStyleIdx="0" presStyleCnt="3"/>
      <dgm:spPr/>
    </dgm:pt>
    <dgm:pt modelId="{EC75C6D1-5E94-5D40-A3D7-6173345FE8AE}" type="pres">
      <dgm:prSet presAssocID="{3F873EA2-61C6-7440-95E3-372C4FCEADF3}" presName="node" presStyleLbl="node1" presStyleIdx="0" presStyleCnt="3" custRadScaleRad="104405" custRadScaleInc="-2461">
        <dgm:presLayoutVars>
          <dgm:bulletEnabled val="1"/>
        </dgm:presLayoutVars>
      </dgm:prSet>
      <dgm:spPr/>
    </dgm:pt>
    <dgm:pt modelId="{7B03A459-155D-CB42-A26B-D33BDCECA2EB}" type="pres">
      <dgm:prSet presAssocID="{80A2AE10-3657-1242-94B2-BBB968DD405B}" presName="Name9" presStyleLbl="parChTrans1D2" presStyleIdx="1" presStyleCnt="3"/>
      <dgm:spPr/>
    </dgm:pt>
    <dgm:pt modelId="{9ED1B5AE-2012-1747-8CFA-970DE97780A5}" type="pres">
      <dgm:prSet presAssocID="{80A2AE10-3657-1242-94B2-BBB968DD405B}" presName="connTx" presStyleLbl="parChTrans1D2" presStyleIdx="1" presStyleCnt="3"/>
      <dgm:spPr/>
    </dgm:pt>
    <dgm:pt modelId="{93D794C5-CFCB-8D4F-B5B2-79644835BAB0}" type="pres">
      <dgm:prSet presAssocID="{7EE3567F-E56C-FB44-A313-F1F2F5D6BFD5}" presName="node" presStyleLbl="node1" presStyleIdx="1" presStyleCnt="3">
        <dgm:presLayoutVars>
          <dgm:bulletEnabled val="1"/>
        </dgm:presLayoutVars>
      </dgm:prSet>
      <dgm:spPr/>
    </dgm:pt>
    <dgm:pt modelId="{4A5663C7-084B-7E4C-8B15-2C8D70A6BC16}" type="pres">
      <dgm:prSet presAssocID="{0136E3EC-25EC-E04F-B1E7-83E6708DC877}" presName="Name9" presStyleLbl="parChTrans1D2" presStyleIdx="2" presStyleCnt="3"/>
      <dgm:spPr/>
    </dgm:pt>
    <dgm:pt modelId="{1E09B872-BB00-E64C-B1EE-BC85627A8531}" type="pres">
      <dgm:prSet presAssocID="{0136E3EC-25EC-E04F-B1E7-83E6708DC877}" presName="connTx" presStyleLbl="parChTrans1D2" presStyleIdx="2" presStyleCnt="3"/>
      <dgm:spPr/>
    </dgm:pt>
    <dgm:pt modelId="{BE2340CE-5FD0-E441-9A68-B26D8C8C0EE2}" type="pres">
      <dgm:prSet presAssocID="{02E645C6-F422-2B4F-9D4B-1992B7A7D223}" presName="node" presStyleLbl="node1" presStyleIdx="2" presStyleCnt="3">
        <dgm:presLayoutVars>
          <dgm:bulletEnabled val="1"/>
        </dgm:presLayoutVars>
      </dgm:prSet>
      <dgm:spPr/>
    </dgm:pt>
  </dgm:ptLst>
  <dgm:cxnLst>
    <dgm:cxn modelId="{57AB0809-8821-944D-AD4D-97104B6BC225}" type="presOf" srcId="{0136E3EC-25EC-E04F-B1E7-83E6708DC877}" destId="{4A5663C7-084B-7E4C-8B15-2C8D70A6BC16}" srcOrd="0" destOrd="0" presId="urn:microsoft.com/office/officeart/2005/8/layout/radial1"/>
    <dgm:cxn modelId="{EE41423B-F29B-6849-9372-AAF0A02D243D}" srcId="{2A7C7B87-0E45-6A4B-B824-32A2006142A6}" destId="{02E645C6-F422-2B4F-9D4B-1992B7A7D223}" srcOrd="2" destOrd="0" parTransId="{0136E3EC-25EC-E04F-B1E7-83E6708DC877}" sibTransId="{309A4C6C-5EE9-FD4A-BA22-FA0FC4C5919C}"/>
    <dgm:cxn modelId="{36F77D4B-B175-A242-93FB-987C9BD7CCA7}" srcId="{2A7C7B87-0E45-6A4B-B824-32A2006142A6}" destId="{3F873EA2-61C6-7440-95E3-372C4FCEADF3}" srcOrd="0" destOrd="0" parTransId="{5A322EE0-E91B-B54B-84CB-09BADCA06EBB}" sibTransId="{4912730D-BEA9-3F4D-8ED6-432CD6CD3014}"/>
    <dgm:cxn modelId="{D6E68158-A1A0-224B-A34C-C4A6CA2205D9}" type="presOf" srcId="{0136E3EC-25EC-E04F-B1E7-83E6708DC877}" destId="{1E09B872-BB00-E64C-B1EE-BC85627A8531}" srcOrd="1" destOrd="0" presId="urn:microsoft.com/office/officeart/2005/8/layout/radial1"/>
    <dgm:cxn modelId="{14AF4B65-B72F-564E-931D-8DF45B851112}" type="presOf" srcId="{F84CB110-24CE-3447-AC7E-35D5DE5881AB}" destId="{3AED4C02-09FE-554D-A184-923FD1EC401F}" srcOrd="0" destOrd="0" presId="urn:microsoft.com/office/officeart/2005/8/layout/radial1"/>
    <dgm:cxn modelId="{038E9279-0F02-1D4B-814B-AD86BF2AC78F}" type="presOf" srcId="{5A322EE0-E91B-B54B-84CB-09BADCA06EBB}" destId="{FF079A62-D58D-6348-82A0-DAF6B11723FE}" srcOrd="1" destOrd="0" presId="urn:microsoft.com/office/officeart/2005/8/layout/radial1"/>
    <dgm:cxn modelId="{1304A97E-5DF3-6E40-A40A-03F2C0FBF0F8}" type="presOf" srcId="{7EE3567F-E56C-FB44-A313-F1F2F5D6BFD5}" destId="{93D794C5-CFCB-8D4F-B5B2-79644835BAB0}" srcOrd="0" destOrd="0" presId="urn:microsoft.com/office/officeart/2005/8/layout/radial1"/>
    <dgm:cxn modelId="{BF80A880-B474-C748-801E-A7A68C819626}" srcId="{F84CB110-24CE-3447-AC7E-35D5DE5881AB}" destId="{2A7C7B87-0E45-6A4B-B824-32A2006142A6}" srcOrd="0" destOrd="0" parTransId="{E866FE5F-2A7B-8C46-868C-908F5F951AB9}" sibTransId="{CA835FCB-30E1-544E-979B-BFC2F9003446}"/>
    <dgm:cxn modelId="{4F8A9A9A-3B50-F64A-83B7-2F86E56CB371}" type="presOf" srcId="{80A2AE10-3657-1242-94B2-BBB968DD405B}" destId="{9ED1B5AE-2012-1747-8CFA-970DE97780A5}" srcOrd="1" destOrd="0" presId="urn:microsoft.com/office/officeart/2005/8/layout/radial1"/>
    <dgm:cxn modelId="{F7E7DAC9-7343-6E45-9D96-51C6EA76BE8B}" srcId="{2A7C7B87-0E45-6A4B-B824-32A2006142A6}" destId="{7EE3567F-E56C-FB44-A313-F1F2F5D6BFD5}" srcOrd="1" destOrd="0" parTransId="{80A2AE10-3657-1242-94B2-BBB968DD405B}" sibTransId="{F6C6F877-E72E-EA40-96ED-86D628E7153A}"/>
    <dgm:cxn modelId="{128F89CD-8210-774B-944D-92A1DF5841E6}" type="presOf" srcId="{2A7C7B87-0E45-6A4B-B824-32A2006142A6}" destId="{1BEE3D5D-E6EB-0243-BF9D-D5C449FBD2B6}" srcOrd="0" destOrd="0" presId="urn:microsoft.com/office/officeart/2005/8/layout/radial1"/>
    <dgm:cxn modelId="{0E2B74D5-770F-EB48-8C14-49D6EBD89175}" type="presOf" srcId="{5A322EE0-E91B-B54B-84CB-09BADCA06EBB}" destId="{C699FE5C-9481-CD4A-A536-5CA3D2EFD9ED}" srcOrd="0" destOrd="0" presId="urn:microsoft.com/office/officeart/2005/8/layout/radial1"/>
    <dgm:cxn modelId="{A173E6D5-4F47-D94A-B27B-94FF6E8DF33D}" type="presOf" srcId="{02E645C6-F422-2B4F-9D4B-1992B7A7D223}" destId="{BE2340CE-5FD0-E441-9A68-B26D8C8C0EE2}" srcOrd="0" destOrd="0" presId="urn:microsoft.com/office/officeart/2005/8/layout/radial1"/>
    <dgm:cxn modelId="{5D3A23D7-ED59-C04B-BB25-8657EF8CA725}" type="presOf" srcId="{80A2AE10-3657-1242-94B2-BBB968DD405B}" destId="{7B03A459-155D-CB42-A26B-D33BDCECA2EB}" srcOrd="0" destOrd="0" presId="urn:microsoft.com/office/officeart/2005/8/layout/radial1"/>
    <dgm:cxn modelId="{B514F8D8-30C2-5644-B4D6-914936EE6A3D}" type="presOf" srcId="{3F873EA2-61C6-7440-95E3-372C4FCEADF3}" destId="{EC75C6D1-5E94-5D40-A3D7-6173345FE8AE}" srcOrd="0" destOrd="0" presId="urn:microsoft.com/office/officeart/2005/8/layout/radial1"/>
    <dgm:cxn modelId="{189E4EA2-FDA0-094A-91EA-E1D85B13D26C}" type="presParOf" srcId="{3AED4C02-09FE-554D-A184-923FD1EC401F}" destId="{1BEE3D5D-E6EB-0243-BF9D-D5C449FBD2B6}" srcOrd="0" destOrd="0" presId="urn:microsoft.com/office/officeart/2005/8/layout/radial1"/>
    <dgm:cxn modelId="{907C8C77-6CFD-B341-AE48-611EC088CA8F}" type="presParOf" srcId="{3AED4C02-09FE-554D-A184-923FD1EC401F}" destId="{C699FE5C-9481-CD4A-A536-5CA3D2EFD9ED}" srcOrd="1" destOrd="0" presId="urn:microsoft.com/office/officeart/2005/8/layout/radial1"/>
    <dgm:cxn modelId="{BBF02B8D-CC35-654E-8970-C33450B64CA1}" type="presParOf" srcId="{C699FE5C-9481-CD4A-A536-5CA3D2EFD9ED}" destId="{FF079A62-D58D-6348-82A0-DAF6B11723FE}" srcOrd="0" destOrd="0" presId="urn:microsoft.com/office/officeart/2005/8/layout/radial1"/>
    <dgm:cxn modelId="{63093588-F355-4144-A743-68840451B718}" type="presParOf" srcId="{3AED4C02-09FE-554D-A184-923FD1EC401F}" destId="{EC75C6D1-5E94-5D40-A3D7-6173345FE8AE}" srcOrd="2" destOrd="0" presId="urn:microsoft.com/office/officeart/2005/8/layout/radial1"/>
    <dgm:cxn modelId="{93BF683B-792D-C547-BF77-151D531893BE}" type="presParOf" srcId="{3AED4C02-09FE-554D-A184-923FD1EC401F}" destId="{7B03A459-155D-CB42-A26B-D33BDCECA2EB}" srcOrd="3" destOrd="0" presId="urn:microsoft.com/office/officeart/2005/8/layout/radial1"/>
    <dgm:cxn modelId="{DBDE3590-90A4-B74B-80ED-5F6261508F72}" type="presParOf" srcId="{7B03A459-155D-CB42-A26B-D33BDCECA2EB}" destId="{9ED1B5AE-2012-1747-8CFA-970DE97780A5}" srcOrd="0" destOrd="0" presId="urn:microsoft.com/office/officeart/2005/8/layout/radial1"/>
    <dgm:cxn modelId="{74A63F7C-C208-9C4C-ABFC-FC0EBD89C0A8}" type="presParOf" srcId="{3AED4C02-09FE-554D-A184-923FD1EC401F}" destId="{93D794C5-CFCB-8D4F-B5B2-79644835BAB0}" srcOrd="4" destOrd="0" presId="urn:microsoft.com/office/officeart/2005/8/layout/radial1"/>
    <dgm:cxn modelId="{C027F49F-4047-F447-BE8D-9D5565BB6E8D}" type="presParOf" srcId="{3AED4C02-09FE-554D-A184-923FD1EC401F}" destId="{4A5663C7-084B-7E4C-8B15-2C8D70A6BC16}" srcOrd="5" destOrd="0" presId="urn:microsoft.com/office/officeart/2005/8/layout/radial1"/>
    <dgm:cxn modelId="{C835303E-D3D0-604B-B475-D83BB6A7947D}" type="presParOf" srcId="{4A5663C7-084B-7E4C-8B15-2C8D70A6BC16}" destId="{1E09B872-BB00-E64C-B1EE-BC85627A8531}" srcOrd="0" destOrd="0" presId="urn:microsoft.com/office/officeart/2005/8/layout/radial1"/>
    <dgm:cxn modelId="{85EC95C1-32D8-CB4C-8A93-03B364F238BE}" type="presParOf" srcId="{3AED4C02-09FE-554D-A184-923FD1EC401F}" destId="{BE2340CE-5FD0-E441-9A68-B26D8C8C0EE2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4831AA-8192-1544-B4C9-F50E02805F4E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CB41E3-7314-5B41-8A71-07D8EDD31B70}">
      <dgm:prSet phldrT="[文本]" custT="1"/>
      <dgm:spPr/>
      <dgm:t>
        <a:bodyPr/>
        <a:lstStyle/>
        <a:p>
          <a:pPr algn="ctr"/>
          <a:r>
            <a:rPr lang="en-US" sz="1800" dirty="0"/>
            <a:t>zookeeper</a:t>
          </a:r>
          <a:r>
            <a:rPr lang="zh-CN" sz="1800" dirty="0"/>
            <a:t>启动</a:t>
          </a:r>
          <a:endParaRPr lang="zh-CN" altLang="en-US" sz="1800" dirty="0"/>
        </a:p>
      </dgm:t>
    </dgm:pt>
    <dgm:pt modelId="{DEFB31B6-3B07-414F-856C-FD46FE2287C1}" type="parTrans" cxnId="{B3998F83-57AD-5D4F-90C6-8CBE30F88C0F}">
      <dgm:prSet/>
      <dgm:spPr/>
      <dgm:t>
        <a:bodyPr/>
        <a:lstStyle/>
        <a:p>
          <a:pPr algn="ctr"/>
          <a:endParaRPr lang="zh-CN" altLang="en-US" sz="2800"/>
        </a:p>
      </dgm:t>
    </dgm:pt>
    <dgm:pt modelId="{6D5C0259-3A2F-C645-92CD-FEC4FC168EAA}" type="sibTrans" cxnId="{B3998F83-57AD-5D4F-90C6-8CBE30F88C0F}">
      <dgm:prSet/>
      <dgm:spPr/>
      <dgm:t>
        <a:bodyPr/>
        <a:lstStyle/>
        <a:p>
          <a:pPr algn="ctr"/>
          <a:endParaRPr lang="zh-CN" altLang="en-US" sz="2800"/>
        </a:p>
      </dgm:t>
    </dgm:pt>
    <dgm:pt modelId="{78D9805E-45DC-A945-8470-B7247B181035}">
      <dgm:prSet phldrT="[文本]" custT="1"/>
      <dgm:spPr/>
      <dgm:t>
        <a:bodyPr/>
        <a:lstStyle/>
        <a:p>
          <a:pPr algn="ctr"/>
          <a:r>
            <a:rPr lang="zh-CN" sz="1800" dirty="0"/>
            <a:t>客户端连接到</a:t>
          </a:r>
          <a:r>
            <a:rPr lang="en-US" sz="1800" dirty="0"/>
            <a:t>zookeeper</a:t>
          </a:r>
          <a:r>
            <a:rPr lang="zh-CN" sz="1800" dirty="0"/>
            <a:t>的任何一个节点</a:t>
          </a:r>
          <a:endParaRPr lang="zh-CN" altLang="en-US" sz="1800" dirty="0"/>
        </a:p>
      </dgm:t>
    </dgm:pt>
    <dgm:pt modelId="{50A61D3E-1D2C-2843-A583-B275630686E6}" type="parTrans" cxnId="{644090B9-A434-4A46-B6EE-331CBEEA112F}">
      <dgm:prSet/>
      <dgm:spPr/>
      <dgm:t>
        <a:bodyPr/>
        <a:lstStyle/>
        <a:p>
          <a:pPr algn="ctr"/>
          <a:endParaRPr lang="zh-CN" altLang="en-US" sz="2800"/>
        </a:p>
      </dgm:t>
    </dgm:pt>
    <dgm:pt modelId="{CD3C4D8F-6BC2-6E4B-9309-E70A483C1B6C}" type="sibTrans" cxnId="{644090B9-A434-4A46-B6EE-331CBEEA112F}">
      <dgm:prSet/>
      <dgm:spPr/>
      <dgm:t>
        <a:bodyPr/>
        <a:lstStyle/>
        <a:p>
          <a:pPr algn="ctr"/>
          <a:endParaRPr lang="zh-CN" altLang="en-US" sz="2800"/>
        </a:p>
      </dgm:t>
    </dgm:pt>
    <dgm:pt modelId="{DCFFA027-347D-B748-A279-0573308EBBD2}">
      <dgm:prSet phldrT="[文本]" custT="1"/>
      <dgm:spPr/>
      <dgm:t>
        <a:bodyPr/>
        <a:lstStyle/>
        <a:p>
          <a:pPr algn="ctr"/>
          <a:r>
            <a:rPr lang="en-US" sz="1800" dirty="0"/>
            <a:t>zookeeper</a:t>
          </a:r>
          <a:r>
            <a:rPr lang="zh-CN" sz="1800" dirty="0"/>
            <a:t>等待客户端连接</a:t>
          </a:r>
          <a:endParaRPr lang="zh-CN" altLang="en-US" sz="1800" dirty="0"/>
        </a:p>
      </dgm:t>
    </dgm:pt>
    <dgm:pt modelId="{FFAB6932-D4F9-7540-9E47-57B7182F4D9F}" type="parTrans" cxnId="{ABC97396-419C-B046-A59A-1C2A713D4855}">
      <dgm:prSet/>
      <dgm:spPr/>
      <dgm:t>
        <a:bodyPr/>
        <a:lstStyle/>
        <a:p>
          <a:pPr algn="ctr"/>
          <a:endParaRPr lang="zh-CN" altLang="en-US" sz="2800"/>
        </a:p>
      </dgm:t>
    </dgm:pt>
    <dgm:pt modelId="{98B255E8-C1F2-D149-87A0-D6FCAE0F91FF}" type="sibTrans" cxnId="{ABC97396-419C-B046-A59A-1C2A713D4855}">
      <dgm:prSet/>
      <dgm:spPr/>
      <dgm:t>
        <a:bodyPr/>
        <a:lstStyle/>
        <a:p>
          <a:pPr algn="ctr"/>
          <a:endParaRPr lang="zh-CN" altLang="en-US" sz="2800"/>
        </a:p>
      </dgm:t>
    </dgm:pt>
    <dgm:pt modelId="{1190A21A-BF98-0D4B-807E-E197DADB49B2}">
      <dgm:prSet phldrT="[文本]" custT="1"/>
      <dgm:spPr/>
      <dgm:t>
        <a:bodyPr/>
        <a:lstStyle/>
        <a:p>
          <a:pPr algn="ctr"/>
          <a:r>
            <a:rPr lang="zh-CN" sz="1800" dirty="0"/>
            <a:t>连接的节点就会为客户端分配一个回话</a:t>
          </a:r>
          <a:r>
            <a:rPr lang="en-US" sz="1800" dirty="0"/>
            <a:t>id,</a:t>
          </a:r>
          <a:r>
            <a:rPr lang="zh-CN" sz="1800" dirty="0"/>
            <a:t>并向客户端确认</a:t>
          </a:r>
          <a:endParaRPr lang="zh-CN" altLang="en-US" sz="1800" dirty="0"/>
        </a:p>
      </dgm:t>
    </dgm:pt>
    <dgm:pt modelId="{17D7E8D8-0B6C-1441-8DE1-C78A3040B4D2}" type="parTrans" cxnId="{1DC39AB8-5C20-0445-9282-0B58308ED90F}">
      <dgm:prSet/>
      <dgm:spPr/>
      <dgm:t>
        <a:bodyPr/>
        <a:lstStyle/>
        <a:p>
          <a:pPr algn="ctr"/>
          <a:endParaRPr lang="zh-CN" altLang="en-US" sz="2800"/>
        </a:p>
      </dgm:t>
    </dgm:pt>
    <dgm:pt modelId="{0AAB024C-1DD4-0440-A99F-007EB669E6CE}" type="sibTrans" cxnId="{1DC39AB8-5C20-0445-9282-0B58308ED90F}">
      <dgm:prSet/>
      <dgm:spPr/>
      <dgm:t>
        <a:bodyPr/>
        <a:lstStyle/>
        <a:p>
          <a:pPr algn="ctr"/>
          <a:endParaRPr lang="zh-CN" altLang="en-US" sz="2800"/>
        </a:p>
      </dgm:t>
    </dgm:pt>
    <dgm:pt modelId="{BCF057D8-EDF4-754E-81CF-88F6B2E26ED6}">
      <dgm:prSet phldrT="[文本]" custT="1"/>
      <dgm:spPr/>
      <dgm:t>
        <a:bodyPr/>
        <a:lstStyle/>
        <a:p>
          <a:pPr algn="ctr"/>
          <a:r>
            <a:rPr lang="zh-CN" altLang="en-US" sz="1800" dirty="0"/>
            <a:t>客户端定期向节点发送心跳</a:t>
          </a:r>
        </a:p>
      </dgm:t>
    </dgm:pt>
    <dgm:pt modelId="{856A55CE-188E-1C46-A6E0-376F0D52FEAB}" type="parTrans" cxnId="{E909AA8B-DDBC-6546-88B1-C67B9F5394A7}">
      <dgm:prSet/>
      <dgm:spPr/>
      <dgm:t>
        <a:bodyPr/>
        <a:lstStyle/>
        <a:p>
          <a:pPr algn="ctr"/>
          <a:endParaRPr lang="zh-CN" altLang="en-US" sz="2800"/>
        </a:p>
      </dgm:t>
    </dgm:pt>
    <dgm:pt modelId="{D9EBD550-7A75-E542-806B-785D9AE210BD}" type="sibTrans" cxnId="{E909AA8B-DDBC-6546-88B1-C67B9F5394A7}">
      <dgm:prSet/>
      <dgm:spPr/>
      <dgm:t>
        <a:bodyPr/>
        <a:lstStyle/>
        <a:p>
          <a:pPr algn="ctr"/>
          <a:endParaRPr lang="zh-CN" altLang="en-US" sz="2800"/>
        </a:p>
      </dgm:t>
    </dgm:pt>
    <dgm:pt modelId="{240114DD-C2E1-CD42-994F-BB65A782E063}">
      <dgm:prSet phldrT="[文本]" custT="1"/>
      <dgm:spPr/>
      <dgm:t>
        <a:bodyPr/>
        <a:lstStyle/>
        <a:p>
          <a:pPr algn="ctr"/>
          <a:r>
            <a:rPr lang="zh-CN" sz="1800" dirty="0"/>
            <a:t>读取：客户端向具有</a:t>
          </a:r>
          <a:r>
            <a:rPr lang="en-US" sz="1800" dirty="0" err="1"/>
            <a:t>znode</a:t>
          </a:r>
          <a:r>
            <a:rPr lang="zh-CN" sz="1800" dirty="0"/>
            <a:t>路径的节点发送“读请求”，并通过所读节点的数据库中获取请求的</a:t>
          </a:r>
          <a:r>
            <a:rPr lang="en-US" sz="1800" dirty="0" err="1"/>
            <a:t>znode</a:t>
          </a:r>
          <a:r>
            <a:rPr lang="zh-CN" sz="1800" dirty="0"/>
            <a:t>返回该节点</a:t>
          </a:r>
          <a:endParaRPr lang="zh-CN" altLang="en-US" sz="1800" dirty="0"/>
        </a:p>
      </dgm:t>
    </dgm:pt>
    <dgm:pt modelId="{DCBE3EEA-14D3-CE44-88D9-F6F61DF3887B}" type="parTrans" cxnId="{8092163B-BDFC-6D49-96C9-210DF7F1B71C}">
      <dgm:prSet/>
      <dgm:spPr/>
      <dgm:t>
        <a:bodyPr/>
        <a:lstStyle/>
        <a:p>
          <a:pPr algn="ctr"/>
          <a:endParaRPr lang="zh-CN" altLang="en-US" sz="2800"/>
        </a:p>
      </dgm:t>
    </dgm:pt>
    <dgm:pt modelId="{C03D18C5-2BFC-1C4C-BF03-D81A71F7AF83}" type="sibTrans" cxnId="{8092163B-BDFC-6D49-96C9-210DF7F1B71C}">
      <dgm:prSet/>
      <dgm:spPr/>
      <dgm:t>
        <a:bodyPr/>
        <a:lstStyle/>
        <a:p>
          <a:pPr algn="ctr"/>
          <a:endParaRPr lang="zh-CN" altLang="en-US" sz="2800"/>
        </a:p>
      </dgm:t>
    </dgm:pt>
    <dgm:pt modelId="{25A47A6E-EBBD-B845-AE46-6FDC926F7583}">
      <dgm:prSet phldrT="[文本]" custT="1"/>
      <dgm:spPr/>
      <dgm:t>
        <a:bodyPr/>
        <a:lstStyle/>
        <a:p>
          <a:pPr algn="ctr"/>
          <a:r>
            <a:rPr lang="zh-CN" altLang="en-US" sz="1800" dirty="0"/>
            <a:t>存储：客户端连接的服务器会将存储请求转发给领导者，然后领导者向所有的追随者重新发出写请求。如果大多数节点写入成功，写入就算成功。否则写入失败</a:t>
          </a:r>
        </a:p>
      </dgm:t>
    </dgm:pt>
    <dgm:pt modelId="{7E583D27-D074-FE4E-8A98-B8009A4F24A7}" type="parTrans" cxnId="{1FD181B5-FE97-F346-AEA2-7AD519E377E6}">
      <dgm:prSet/>
      <dgm:spPr/>
      <dgm:t>
        <a:bodyPr/>
        <a:lstStyle/>
        <a:p>
          <a:pPr algn="ctr"/>
          <a:endParaRPr lang="zh-CN" altLang="en-US" sz="2800"/>
        </a:p>
      </dgm:t>
    </dgm:pt>
    <dgm:pt modelId="{106511FB-04ED-7649-A8FF-FAA41A964D7E}" type="sibTrans" cxnId="{1FD181B5-FE97-F346-AEA2-7AD519E377E6}">
      <dgm:prSet/>
      <dgm:spPr/>
      <dgm:t>
        <a:bodyPr/>
        <a:lstStyle/>
        <a:p>
          <a:pPr algn="ctr"/>
          <a:endParaRPr lang="zh-CN" altLang="en-US" sz="2800"/>
        </a:p>
      </dgm:t>
    </dgm:pt>
    <dgm:pt modelId="{AAA13BF8-5C48-C14F-82F7-026C11395B2F}">
      <dgm:prSet phldrT="[文本]" custT="1"/>
      <dgm:spPr/>
      <dgm:t>
        <a:bodyPr/>
        <a:lstStyle/>
        <a:p>
          <a:pPr algn="ctr"/>
          <a:r>
            <a:rPr lang="en-US" altLang="zh-CN" sz="1800" dirty="0"/>
            <a:t>zookeeper</a:t>
          </a:r>
          <a:r>
            <a:rPr lang="zh-CN" altLang="en-US" sz="1800" dirty="0"/>
            <a:t>从多个实例中选一个</a:t>
          </a:r>
          <a:r>
            <a:rPr lang="en-US" altLang="zh-CN" sz="1800" dirty="0"/>
            <a:t>zookeeper(</a:t>
          </a:r>
          <a:r>
            <a:rPr lang="zh-CN" altLang="en-US" sz="1800" dirty="0"/>
            <a:t>根据</a:t>
          </a:r>
          <a:r>
            <a:rPr lang="en-US" altLang="zh-CN" sz="1800" dirty="0" err="1"/>
            <a:t>paxos</a:t>
          </a:r>
          <a:r>
            <a:rPr lang="en-US" altLang="zh-CN" sz="1800" dirty="0"/>
            <a:t>)</a:t>
          </a:r>
          <a:endParaRPr lang="zh-CN" altLang="en-US" sz="1800" dirty="0"/>
        </a:p>
      </dgm:t>
    </dgm:pt>
    <dgm:pt modelId="{8F686A0D-BB1A-0642-BD23-63079D9C690F}" type="parTrans" cxnId="{3F29F882-ACDB-7145-952E-F6D3AD489572}">
      <dgm:prSet/>
      <dgm:spPr/>
      <dgm:t>
        <a:bodyPr/>
        <a:lstStyle/>
        <a:p>
          <a:endParaRPr lang="zh-CN" altLang="en-US"/>
        </a:p>
      </dgm:t>
    </dgm:pt>
    <dgm:pt modelId="{D92385B9-82CE-FB4D-B22C-998E72E9BFF1}" type="sibTrans" cxnId="{3F29F882-ACDB-7145-952E-F6D3AD489572}">
      <dgm:prSet/>
      <dgm:spPr/>
      <dgm:t>
        <a:bodyPr/>
        <a:lstStyle/>
        <a:p>
          <a:endParaRPr lang="zh-CN" altLang="en-US"/>
        </a:p>
      </dgm:t>
    </dgm:pt>
    <dgm:pt modelId="{686FC97D-AEC4-A242-9DA1-750B1910EFEE}" type="pres">
      <dgm:prSet presAssocID="{D24831AA-8192-1544-B4C9-F50E02805F4E}" presName="Name0" presStyleCnt="0">
        <dgm:presLayoutVars>
          <dgm:dir/>
          <dgm:animLvl val="lvl"/>
          <dgm:resizeHandles val="exact"/>
        </dgm:presLayoutVars>
      </dgm:prSet>
      <dgm:spPr/>
    </dgm:pt>
    <dgm:pt modelId="{745BEF3E-7CFB-3849-8CFE-1137F9F4B4C1}" type="pres">
      <dgm:prSet presAssocID="{25A47A6E-EBBD-B845-AE46-6FDC926F7583}" presName="boxAndChildren" presStyleCnt="0"/>
      <dgm:spPr/>
    </dgm:pt>
    <dgm:pt modelId="{D2A30423-0A94-4E46-A529-CFB7DD345C69}" type="pres">
      <dgm:prSet presAssocID="{25A47A6E-EBBD-B845-AE46-6FDC926F7583}" presName="parentTextBox" presStyleLbl="node1" presStyleIdx="0" presStyleCnt="8"/>
      <dgm:spPr/>
    </dgm:pt>
    <dgm:pt modelId="{B7A4DC1F-2E9E-354E-AD1E-2948ACC1F3B3}" type="pres">
      <dgm:prSet presAssocID="{C03D18C5-2BFC-1C4C-BF03-D81A71F7AF83}" presName="sp" presStyleCnt="0"/>
      <dgm:spPr/>
    </dgm:pt>
    <dgm:pt modelId="{307228BD-3515-8F43-8DF5-C48F765BA826}" type="pres">
      <dgm:prSet presAssocID="{240114DD-C2E1-CD42-994F-BB65A782E063}" presName="arrowAndChildren" presStyleCnt="0"/>
      <dgm:spPr/>
    </dgm:pt>
    <dgm:pt modelId="{B51DBE37-A0B3-144C-B870-CDCCED775108}" type="pres">
      <dgm:prSet presAssocID="{240114DD-C2E1-CD42-994F-BB65A782E063}" presName="parentTextArrow" presStyleLbl="node1" presStyleIdx="1" presStyleCnt="8"/>
      <dgm:spPr/>
    </dgm:pt>
    <dgm:pt modelId="{C156A44B-5975-B44D-B78A-96D6128B4953}" type="pres">
      <dgm:prSet presAssocID="{D9EBD550-7A75-E542-806B-785D9AE210BD}" presName="sp" presStyleCnt="0"/>
      <dgm:spPr/>
    </dgm:pt>
    <dgm:pt modelId="{EFA51888-9991-6149-BAA4-A105135CE31F}" type="pres">
      <dgm:prSet presAssocID="{BCF057D8-EDF4-754E-81CF-88F6B2E26ED6}" presName="arrowAndChildren" presStyleCnt="0"/>
      <dgm:spPr/>
    </dgm:pt>
    <dgm:pt modelId="{593B37A2-C2BF-804D-9CC4-22E7F932F227}" type="pres">
      <dgm:prSet presAssocID="{BCF057D8-EDF4-754E-81CF-88F6B2E26ED6}" presName="parentTextArrow" presStyleLbl="node1" presStyleIdx="2" presStyleCnt="8"/>
      <dgm:spPr/>
    </dgm:pt>
    <dgm:pt modelId="{100A58A0-698A-674B-A56B-670A8E6C8553}" type="pres">
      <dgm:prSet presAssocID="{0AAB024C-1DD4-0440-A99F-007EB669E6CE}" presName="sp" presStyleCnt="0"/>
      <dgm:spPr/>
    </dgm:pt>
    <dgm:pt modelId="{732EB0D1-B7F8-6F46-A152-3D5981C879DF}" type="pres">
      <dgm:prSet presAssocID="{1190A21A-BF98-0D4B-807E-E197DADB49B2}" presName="arrowAndChildren" presStyleCnt="0"/>
      <dgm:spPr/>
    </dgm:pt>
    <dgm:pt modelId="{54541042-F53F-6144-85CD-00E8BFA24D25}" type="pres">
      <dgm:prSet presAssocID="{1190A21A-BF98-0D4B-807E-E197DADB49B2}" presName="parentTextArrow" presStyleLbl="node1" presStyleIdx="3" presStyleCnt="8"/>
      <dgm:spPr/>
    </dgm:pt>
    <dgm:pt modelId="{DCE82661-5848-2540-B3E3-6711065B75B1}" type="pres">
      <dgm:prSet presAssocID="{CD3C4D8F-6BC2-6E4B-9309-E70A483C1B6C}" presName="sp" presStyleCnt="0"/>
      <dgm:spPr/>
    </dgm:pt>
    <dgm:pt modelId="{D7D9B94A-558E-A348-AF25-BF9F04B82A3C}" type="pres">
      <dgm:prSet presAssocID="{78D9805E-45DC-A945-8470-B7247B181035}" presName="arrowAndChildren" presStyleCnt="0"/>
      <dgm:spPr/>
    </dgm:pt>
    <dgm:pt modelId="{D285ECF3-2598-9D46-9AEF-225CCB781F7F}" type="pres">
      <dgm:prSet presAssocID="{78D9805E-45DC-A945-8470-B7247B181035}" presName="parentTextArrow" presStyleLbl="node1" presStyleIdx="4" presStyleCnt="8"/>
      <dgm:spPr/>
    </dgm:pt>
    <dgm:pt modelId="{460BCAF0-30F0-674A-859D-516659CBE04B}" type="pres">
      <dgm:prSet presAssocID="{98B255E8-C1F2-D149-87A0-D6FCAE0F91FF}" presName="sp" presStyleCnt="0"/>
      <dgm:spPr/>
    </dgm:pt>
    <dgm:pt modelId="{E1730436-F9C9-6644-9269-D728FDAFB1C1}" type="pres">
      <dgm:prSet presAssocID="{DCFFA027-347D-B748-A279-0573308EBBD2}" presName="arrowAndChildren" presStyleCnt="0"/>
      <dgm:spPr/>
    </dgm:pt>
    <dgm:pt modelId="{085C776F-3AD3-6F40-879B-36357AC407E3}" type="pres">
      <dgm:prSet presAssocID="{DCFFA027-347D-B748-A279-0573308EBBD2}" presName="parentTextArrow" presStyleLbl="node1" presStyleIdx="5" presStyleCnt="8"/>
      <dgm:spPr/>
    </dgm:pt>
    <dgm:pt modelId="{95B4CA13-DF8F-7B46-94E7-F691C4DE0A6B}" type="pres">
      <dgm:prSet presAssocID="{D92385B9-82CE-FB4D-B22C-998E72E9BFF1}" presName="sp" presStyleCnt="0"/>
      <dgm:spPr/>
    </dgm:pt>
    <dgm:pt modelId="{1A939F60-C248-724B-A587-B637F15E98D6}" type="pres">
      <dgm:prSet presAssocID="{AAA13BF8-5C48-C14F-82F7-026C11395B2F}" presName="arrowAndChildren" presStyleCnt="0"/>
      <dgm:spPr/>
    </dgm:pt>
    <dgm:pt modelId="{61B02572-F316-6040-AFF0-DE357B25FC3B}" type="pres">
      <dgm:prSet presAssocID="{AAA13BF8-5C48-C14F-82F7-026C11395B2F}" presName="parentTextArrow" presStyleLbl="node1" presStyleIdx="6" presStyleCnt="8"/>
      <dgm:spPr/>
    </dgm:pt>
    <dgm:pt modelId="{C09383DA-76A2-0547-A78E-60C14FC09E60}" type="pres">
      <dgm:prSet presAssocID="{6D5C0259-3A2F-C645-92CD-FEC4FC168EAA}" presName="sp" presStyleCnt="0"/>
      <dgm:spPr/>
    </dgm:pt>
    <dgm:pt modelId="{AF7B3687-4A9A-8D45-8484-C9EF1526B32B}" type="pres">
      <dgm:prSet presAssocID="{DFCB41E3-7314-5B41-8A71-07D8EDD31B70}" presName="arrowAndChildren" presStyleCnt="0"/>
      <dgm:spPr/>
    </dgm:pt>
    <dgm:pt modelId="{04C4897A-B655-7B4A-B014-B5ACCD6D5CA3}" type="pres">
      <dgm:prSet presAssocID="{DFCB41E3-7314-5B41-8A71-07D8EDD31B70}" presName="parentTextArrow" presStyleLbl="node1" presStyleIdx="7" presStyleCnt="8" custLinFactNeighborX="-6720" custLinFactNeighborY="-2038"/>
      <dgm:spPr/>
    </dgm:pt>
  </dgm:ptLst>
  <dgm:cxnLst>
    <dgm:cxn modelId="{1250FD04-FD05-5748-B38E-AD13E74154ED}" type="presOf" srcId="{DCFFA027-347D-B748-A279-0573308EBBD2}" destId="{085C776F-3AD3-6F40-879B-36357AC407E3}" srcOrd="0" destOrd="0" presId="urn:microsoft.com/office/officeart/2005/8/layout/process4"/>
    <dgm:cxn modelId="{D221BE0C-9C82-9943-89C3-D28C57877060}" type="presOf" srcId="{DFCB41E3-7314-5B41-8A71-07D8EDD31B70}" destId="{04C4897A-B655-7B4A-B014-B5ACCD6D5CA3}" srcOrd="0" destOrd="0" presId="urn:microsoft.com/office/officeart/2005/8/layout/process4"/>
    <dgm:cxn modelId="{38CFC32C-129F-CB4D-BB95-FE2BEAD590DF}" type="presOf" srcId="{240114DD-C2E1-CD42-994F-BB65A782E063}" destId="{B51DBE37-A0B3-144C-B870-CDCCED775108}" srcOrd="0" destOrd="0" presId="urn:microsoft.com/office/officeart/2005/8/layout/process4"/>
    <dgm:cxn modelId="{8092163B-BDFC-6D49-96C9-210DF7F1B71C}" srcId="{D24831AA-8192-1544-B4C9-F50E02805F4E}" destId="{240114DD-C2E1-CD42-994F-BB65A782E063}" srcOrd="6" destOrd="0" parTransId="{DCBE3EEA-14D3-CE44-88D9-F6F61DF3887B}" sibTransId="{C03D18C5-2BFC-1C4C-BF03-D81A71F7AF83}"/>
    <dgm:cxn modelId="{D8CF553B-E4D5-EB43-8D2C-8DBD26F0FE3D}" type="presOf" srcId="{78D9805E-45DC-A945-8470-B7247B181035}" destId="{D285ECF3-2598-9D46-9AEF-225CCB781F7F}" srcOrd="0" destOrd="0" presId="urn:microsoft.com/office/officeart/2005/8/layout/process4"/>
    <dgm:cxn modelId="{961E6840-D100-7E41-9E38-3D13B308F900}" type="presOf" srcId="{AAA13BF8-5C48-C14F-82F7-026C11395B2F}" destId="{61B02572-F316-6040-AFF0-DE357B25FC3B}" srcOrd="0" destOrd="0" presId="urn:microsoft.com/office/officeart/2005/8/layout/process4"/>
    <dgm:cxn modelId="{F66C0B5F-E753-C241-8BE0-943F2AFB675C}" type="presOf" srcId="{D24831AA-8192-1544-B4C9-F50E02805F4E}" destId="{686FC97D-AEC4-A242-9DA1-750B1910EFEE}" srcOrd="0" destOrd="0" presId="urn:microsoft.com/office/officeart/2005/8/layout/process4"/>
    <dgm:cxn modelId="{0BC80A6C-CEE2-BC43-8BCA-87D6F311CE49}" type="presOf" srcId="{25A47A6E-EBBD-B845-AE46-6FDC926F7583}" destId="{D2A30423-0A94-4E46-A529-CFB7DD345C69}" srcOrd="0" destOrd="0" presId="urn:microsoft.com/office/officeart/2005/8/layout/process4"/>
    <dgm:cxn modelId="{ADD5AC79-9859-754D-99DD-1CF322A15DAF}" type="presOf" srcId="{BCF057D8-EDF4-754E-81CF-88F6B2E26ED6}" destId="{593B37A2-C2BF-804D-9CC4-22E7F932F227}" srcOrd="0" destOrd="0" presId="urn:microsoft.com/office/officeart/2005/8/layout/process4"/>
    <dgm:cxn modelId="{3F29F882-ACDB-7145-952E-F6D3AD489572}" srcId="{D24831AA-8192-1544-B4C9-F50E02805F4E}" destId="{AAA13BF8-5C48-C14F-82F7-026C11395B2F}" srcOrd="1" destOrd="0" parTransId="{8F686A0D-BB1A-0642-BD23-63079D9C690F}" sibTransId="{D92385B9-82CE-FB4D-B22C-998E72E9BFF1}"/>
    <dgm:cxn modelId="{B3998F83-57AD-5D4F-90C6-8CBE30F88C0F}" srcId="{D24831AA-8192-1544-B4C9-F50E02805F4E}" destId="{DFCB41E3-7314-5B41-8A71-07D8EDD31B70}" srcOrd="0" destOrd="0" parTransId="{DEFB31B6-3B07-414F-856C-FD46FE2287C1}" sibTransId="{6D5C0259-3A2F-C645-92CD-FEC4FC168EAA}"/>
    <dgm:cxn modelId="{E909AA8B-DDBC-6546-88B1-C67B9F5394A7}" srcId="{D24831AA-8192-1544-B4C9-F50E02805F4E}" destId="{BCF057D8-EDF4-754E-81CF-88F6B2E26ED6}" srcOrd="5" destOrd="0" parTransId="{856A55CE-188E-1C46-A6E0-376F0D52FEAB}" sibTransId="{D9EBD550-7A75-E542-806B-785D9AE210BD}"/>
    <dgm:cxn modelId="{37CDA493-E0DA-2D44-AA6C-156476AA7950}" type="presOf" srcId="{1190A21A-BF98-0D4B-807E-E197DADB49B2}" destId="{54541042-F53F-6144-85CD-00E8BFA24D25}" srcOrd="0" destOrd="0" presId="urn:microsoft.com/office/officeart/2005/8/layout/process4"/>
    <dgm:cxn modelId="{ABC97396-419C-B046-A59A-1C2A713D4855}" srcId="{D24831AA-8192-1544-B4C9-F50E02805F4E}" destId="{DCFFA027-347D-B748-A279-0573308EBBD2}" srcOrd="2" destOrd="0" parTransId="{FFAB6932-D4F9-7540-9E47-57B7182F4D9F}" sibTransId="{98B255E8-C1F2-D149-87A0-D6FCAE0F91FF}"/>
    <dgm:cxn modelId="{1FD181B5-FE97-F346-AEA2-7AD519E377E6}" srcId="{D24831AA-8192-1544-B4C9-F50E02805F4E}" destId="{25A47A6E-EBBD-B845-AE46-6FDC926F7583}" srcOrd="7" destOrd="0" parTransId="{7E583D27-D074-FE4E-8A98-B8009A4F24A7}" sibTransId="{106511FB-04ED-7649-A8FF-FAA41A964D7E}"/>
    <dgm:cxn modelId="{1DC39AB8-5C20-0445-9282-0B58308ED90F}" srcId="{D24831AA-8192-1544-B4C9-F50E02805F4E}" destId="{1190A21A-BF98-0D4B-807E-E197DADB49B2}" srcOrd="4" destOrd="0" parTransId="{17D7E8D8-0B6C-1441-8DE1-C78A3040B4D2}" sibTransId="{0AAB024C-1DD4-0440-A99F-007EB669E6CE}"/>
    <dgm:cxn modelId="{644090B9-A434-4A46-B6EE-331CBEEA112F}" srcId="{D24831AA-8192-1544-B4C9-F50E02805F4E}" destId="{78D9805E-45DC-A945-8470-B7247B181035}" srcOrd="3" destOrd="0" parTransId="{50A61D3E-1D2C-2843-A583-B275630686E6}" sibTransId="{CD3C4D8F-6BC2-6E4B-9309-E70A483C1B6C}"/>
    <dgm:cxn modelId="{24F82925-E53A-354C-9EE2-156D2EB3E037}" type="presParOf" srcId="{686FC97D-AEC4-A242-9DA1-750B1910EFEE}" destId="{745BEF3E-7CFB-3849-8CFE-1137F9F4B4C1}" srcOrd="0" destOrd="0" presId="urn:microsoft.com/office/officeart/2005/8/layout/process4"/>
    <dgm:cxn modelId="{B660D040-4F14-204C-973B-29841178493A}" type="presParOf" srcId="{745BEF3E-7CFB-3849-8CFE-1137F9F4B4C1}" destId="{D2A30423-0A94-4E46-A529-CFB7DD345C69}" srcOrd="0" destOrd="0" presId="urn:microsoft.com/office/officeart/2005/8/layout/process4"/>
    <dgm:cxn modelId="{1897F007-F6B5-5B43-BE64-228EC0E8146C}" type="presParOf" srcId="{686FC97D-AEC4-A242-9DA1-750B1910EFEE}" destId="{B7A4DC1F-2E9E-354E-AD1E-2948ACC1F3B3}" srcOrd="1" destOrd="0" presId="urn:microsoft.com/office/officeart/2005/8/layout/process4"/>
    <dgm:cxn modelId="{CDE82F24-B676-834C-8894-A89F5F130CCB}" type="presParOf" srcId="{686FC97D-AEC4-A242-9DA1-750B1910EFEE}" destId="{307228BD-3515-8F43-8DF5-C48F765BA826}" srcOrd="2" destOrd="0" presId="urn:microsoft.com/office/officeart/2005/8/layout/process4"/>
    <dgm:cxn modelId="{4A223429-1212-DE47-AE69-3EB684DDB432}" type="presParOf" srcId="{307228BD-3515-8F43-8DF5-C48F765BA826}" destId="{B51DBE37-A0B3-144C-B870-CDCCED775108}" srcOrd="0" destOrd="0" presId="urn:microsoft.com/office/officeart/2005/8/layout/process4"/>
    <dgm:cxn modelId="{F4FAC60A-1BE6-A148-8F0C-20703BED2C24}" type="presParOf" srcId="{686FC97D-AEC4-A242-9DA1-750B1910EFEE}" destId="{C156A44B-5975-B44D-B78A-96D6128B4953}" srcOrd="3" destOrd="0" presId="urn:microsoft.com/office/officeart/2005/8/layout/process4"/>
    <dgm:cxn modelId="{D13D447B-6779-1D48-8371-DD68A1034CF2}" type="presParOf" srcId="{686FC97D-AEC4-A242-9DA1-750B1910EFEE}" destId="{EFA51888-9991-6149-BAA4-A105135CE31F}" srcOrd="4" destOrd="0" presId="urn:microsoft.com/office/officeart/2005/8/layout/process4"/>
    <dgm:cxn modelId="{CA5D8A6B-DC73-614A-9EB6-8C7578AC7151}" type="presParOf" srcId="{EFA51888-9991-6149-BAA4-A105135CE31F}" destId="{593B37A2-C2BF-804D-9CC4-22E7F932F227}" srcOrd="0" destOrd="0" presId="urn:microsoft.com/office/officeart/2005/8/layout/process4"/>
    <dgm:cxn modelId="{4E0C5679-7CA7-3B41-8481-B699BFFFE244}" type="presParOf" srcId="{686FC97D-AEC4-A242-9DA1-750B1910EFEE}" destId="{100A58A0-698A-674B-A56B-670A8E6C8553}" srcOrd="5" destOrd="0" presId="urn:microsoft.com/office/officeart/2005/8/layout/process4"/>
    <dgm:cxn modelId="{5BD1C849-4FF6-8E49-9457-D64D9DE2FFC0}" type="presParOf" srcId="{686FC97D-AEC4-A242-9DA1-750B1910EFEE}" destId="{732EB0D1-B7F8-6F46-A152-3D5981C879DF}" srcOrd="6" destOrd="0" presId="urn:microsoft.com/office/officeart/2005/8/layout/process4"/>
    <dgm:cxn modelId="{0F3E3D6F-DD93-3C41-B6E2-0177669E6197}" type="presParOf" srcId="{732EB0D1-B7F8-6F46-A152-3D5981C879DF}" destId="{54541042-F53F-6144-85CD-00E8BFA24D25}" srcOrd="0" destOrd="0" presId="urn:microsoft.com/office/officeart/2005/8/layout/process4"/>
    <dgm:cxn modelId="{00ED6693-8F61-1E4A-8F91-1716F94A3D5E}" type="presParOf" srcId="{686FC97D-AEC4-A242-9DA1-750B1910EFEE}" destId="{DCE82661-5848-2540-B3E3-6711065B75B1}" srcOrd="7" destOrd="0" presId="urn:microsoft.com/office/officeart/2005/8/layout/process4"/>
    <dgm:cxn modelId="{11BE822B-3987-484A-AB11-DD7C1C997FDE}" type="presParOf" srcId="{686FC97D-AEC4-A242-9DA1-750B1910EFEE}" destId="{D7D9B94A-558E-A348-AF25-BF9F04B82A3C}" srcOrd="8" destOrd="0" presId="urn:microsoft.com/office/officeart/2005/8/layout/process4"/>
    <dgm:cxn modelId="{589DDB43-0BF5-A64B-A9F2-C39C91A5EF52}" type="presParOf" srcId="{D7D9B94A-558E-A348-AF25-BF9F04B82A3C}" destId="{D285ECF3-2598-9D46-9AEF-225CCB781F7F}" srcOrd="0" destOrd="0" presId="urn:microsoft.com/office/officeart/2005/8/layout/process4"/>
    <dgm:cxn modelId="{489609CE-84A9-6F4C-9B4C-83EFB884E260}" type="presParOf" srcId="{686FC97D-AEC4-A242-9DA1-750B1910EFEE}" destId="{460BCAF0-30F0-674A-859D-516659CBE04B}" srcOrd="9" destOrd="0" presId="urn:microsoft.com/office/officeart/2005/8/layout/process4"/>
    <dgm:cxn modelId="{DA35E69B-D9FB-8846-A053-6A20D60660AB}" type="presParOf" srcId="{686FC97D-AEC4-A242-9DA1-750B1910EFEE}" destId="{E1730436-F9C9-6644-9269-D728FDAFB1C1}" srcOrd="10" destOrd="0" presId="urn:microsoft.com/office/officeart/2005/8/layout/process4"/>
    <dgm:cxn modelId="{DF982AF9-9F90-CE4C-A0AF-158390552E19}" type="presParOf" srcId="{E1730436-F9C9-6644-9269-D728FDAFB1C1}" destId="{085C776F-3AD3-6F40-879B-36357AC407E3}" srcOrd="0" destOrd="0" presId="urn:microsoft.com/office/officeart/2005/8/layout/process4"/>
    <dgm:cxn modelId="{71EB790E-98AE-3147-B79B-19745B506834}" type="presParOf" srcId="{686FC97D-AEC4-A242-9DA1-750B1910EFEE}" destId="{95B4CA13-DF8F-7B46-94E7-F691C4DE0A6B}" srcOrd="11" destOrd="0" presId="urn:microsoft.com/office/officeart/2005/8/layout/process4"/>
    <dgm:cxn modelId="{D006DF30-DB5F-A641-837A-E8E5D2CB30F6}" type="presParOf" srcId="{686FC97D-AEC4-A242-9DA1-750B1910EFEE}" destId="{1A939F60-C248-724B-A587-B637F15E98D6}" srcOrd="12" destOrd="0" presId="urn:microsoft.com/office/officeart/2005/8/layout/process4"/>
    <dgm:cxn modelId="{672A5BE4-C221-D04F-A233-6F755C79AD7F}" type="presParOf" srcId="{1A939F60-C248-724B-A587-B637F15E98D6}" destId="{61B02572-F316-6040-AFF0-DE357B25FC3B}" srcOrd="0" destOrd="0" presId="urn:microsoft.com/office/officeart/2005/8/layout/process4"/>
    <dgm:cxn modelId="{5A83B7E7-1854-A34D-9D48-10712EFCDEB2}" type="presParOf" srcId="{686FC97D-AEC4-A242-9DA1-750B1910EFEE}" destId="{C09383DA-76A2-0547-A78E-60C14FC09E60}" srcOrd="13" destOrd="0" presId="urn:microsoft.com/office/officeart/2005/8/layout/process4"/>
    <dgm:cxn modelId="{EB7BBE68-D774-A143-AA94-0950B2737373}" type="presParOf" srcId="{686FC97D-AEC4-A242-9DA1-750B1910EFEE}" destId="{AF7B3687-4A9A-8D45-8484-C9EF1526B32B}" srcOrd="14" destOrd="0" presId="urn:microsoft.com/office/officeart/2005/8/layout/process4"/>
    <dgm:cxn modelId="{7888A12E-9993-6044-A03D-6390FFA14879}" type="presParOf" srcId="{AF7B3687-4A9A-8D45-8484-C9EF1526B32B}" destId="{04C4897A-B655-7B4A-B014-B5ACCD6D5CA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ED8A2-322E-8449-AA7D-4C028A820EBB}">
      <dsp:nvSpPr>
        <dsp:cNvPr id="0" name=""/>
        <dsp:cNvSpPr/>
      </dsp:nvSpPr>
      <dsp:spPr>
        <a:xfrm>
          <a:off x="1553069" y="245282"/>
          <a:ext cx="3169803" cy="3169803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每个节点称作znode</a:t>
          </a:r>
          <a:endParaRPr lang="zh-CN" altLang="en-US" sz="1800" kern="1200" dirty="0"/>
        </a:p>
      </dsp:txBody>
      <dsp:txXfrm>
        <a:off x="3223632" y="916978"/>
        <a:ext cx="1132072" cy="943394"/>
      </dsp:txXfrm>
    </dsp:sp>
    <dsp:sp modelId="{94F1655F-E9D7-5E42-987A-2531C7AE634E}">
      <dsp:nvSpPr>
        <dsp:cNvPr id="0" name=""/>
        <dsp:cNvSpPr/>
      </dsp:nvSpPr>
      <dsp:spPr>
        <a:xfrm>
          <a:off x="1487787" y="358489"/>
          <a:ext cx="3169803" cy="3169803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每个节点由</a:t>
          </a:r>
          <a:r>
            <a:rPr lang="zh-CN" sz="1800" b="1" kern="1200" dirty="0"/>
            <a:t>“</a:t>
          </a:r>
          <a:r>
            <a:rPr lang="en-US" sz="1800" b="1" kern="1200" dirty="0"/>
            <a:t>/</a:t>
          </a:r>
          <a:r>
            <a:rPr lang="zh-CN" sz="1800" b="1" kern="1200" dirty="0"/>
            <a:t>”</a:t>
          </a:r>
          <a:r>
            <a:rPr lang="zh-CN" altLang="en-US" sz="1800" b="1" kern="1200" dirty="0"/>
            <a:t>分割</a:t>
          </a:r>
          <a:endParaRPr lang="zh-CN" altLang="en-US" sz="1800" kern="1200" dirty="0"/>
        </a:p>
      </dsp:txBody>
      <dsp:txXfrm>
        <a:off x="2242502" y="2415088"/>
        <a:ext cx="1698109" cy="830186"/>
      </dsp:txXfrm>
    </dsp:sp>
    <dsp:sp modelId="{980B08C8-69B6-E44B-940A-80AE6057A5F9}">
      <dsp:nvSpPr>
        <dsp:cNvPr id="0" name=""/>
        <dsp:cNvSpPr/>
      </dsp:nvSpPr>
      <dsp:spPr>
        <a:xfrm>
          <a:off x="1422504" y="245282"/>
          <a:ext cx="3169803" cy="3169803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/>
            <a:t>层级树形结构</a:t>
          </a:r>
        </a:p>
      </dsp:txBody>
      <dsp:txXfrm>
        <a:off x="1789673" y="916978"/>
        <a:ext cx="1132072" cy="943394"/>
      </dsp:txXfrm>
    </dsp:sp>
    <dsp:sp modelId="{1771474C-3217-A04D-8E21-9AAAF50E8968}">
      <dsp:nvSpPr>
        <dsp:cNvPr id="0" name=""/>
        <dsp:cNvSpPr/>
      </dsp:nvSpPr>
      <dsp:spPr>
        <a:xfrm>
          <a:off x="1353436" y="87635"/>
          <a:ext cx="3562255" cy="3562255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E61DA8-A0F0-A64D-A0CF-242765436E70}">
      <dsp:nvSpPr>
        <dsp:cNvPr id="0" name=""/>
        <dsp:cNvSpPr/>
      </dsp:nvSpPr>
      <dsp:spPr>
        <a:xfrm>
          <a:off x="1291561" y="95092"/>
          <a:ext cx="3562255" cy="3562255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60DFB-886C-6A46-881E-BEE392695557}">
      <dsp:nvSpPr>
        <dsp:cNvPr id="0" name=""/>
        <dsp:cNvSpPr/>
      </dsp:nvSpPr>
      <dsp:spPr>
        <a:xfrm>
          <a:off x="1226016" y="49056"/>
          <a:ext cx="3562255" cy="3562255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15DB3-873A-3048-8135-9D3EA86779D2}">
      <dsp:nvSpPr>
        <dsp:cNvPr id="0" name=""/>
        <dsp:cNvSpPr/>
      </dsp:nvSpPr>
      <dsp:spPr>
        <a:xfrm>
          <a:off x="5252601" y="3780956"/>
          <a:ext cx="6467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6721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559794" y="3810508"/>
        <a:ext cx="32336" cy="32336"/>
      </dsp:txXfrm>
    </dsp:sp>
    <dsp:sp modelId="{2AE5A56A-66AE-A84A-BE41-FD425F965D3D}">
      <dsp:nvSpPr>
        <dsp:cNvPr id="0" name=""/>
        <dsp:cNvSpPr/>
      </dsp:nvSpPr>
      <dsp:spPr>
        <a:xfrm>
          <a:off x="1372273" y="2594357"/>
          <a:ext cx="646721" cy="12323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3360" y="0"/>
              </a:lnTo>
              <a:lnTo>
                <a:pt x="323360" y="1232319"/>
              </a:lnTo>
              <a:lnTo>
                <a:pt x="646721" y="123231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660841" y="3175724"/>
        <a:ext cx="69585" cy="69585"/>
      </dsp:txXfrm>
    </dsp:sp>
    <dsp:sp modelId="{8BC56AE7-A5F7-6A40-A364-12271017BB14}">
      <dsp:nvSpPr>
        <dsp:cNvPr id="0" name=""/>
        <dsp:cNvSpPr/>
      </dsp:nvSpPr>
      <dsp:spPr>
        <a:xfrm>
          <a:off x="5252601" y="2548637"/>
          <a:ext cx="6467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6721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559794" y="2578188"/>
        <a:ext cx="32336" cy="32336"/>
      </dsp:txXfrm>
    </dsp:sp>
    <dsp:sp modelId="{D5197137-80E7-9E40-A277-290C9532767E}">
      <dsp:nvSpPr>
        <dsp:cNvPr id="0" name=""/>
        <dsp:cNvSpPr/>
      </dsp:nvSpPr>
      <dsp:spPr>
        <a:xfrm>
          <a:off x="1372273" y="2548637"/>
          <a:ext cx="6467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6721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679466" y="2578188"/>
        <a:ext cx="32336" cy="32336"/>
      </dsp:txXfrm>
    </dsp:sp>
    <dsp:sp modelId="{591AD36C-C7FA-A741-80BA-BC49804AFD61}">
      <dsp:nvSpPr>
        <dsp:cNvPr id="0" name=""/>
        <dsp:cNvSpPr/>
      </dsp:nvSpPr>
      <dsp:spPr>
        <a:xfrm>
          <a:off x="5252601" y="1316317"/>
          <a:ext cx="6467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6721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559794" y="1345869"/>
        <a:ext cx="32336" cy="32336"/>
      </dsp:txXfrm>
    </dsp:sp>
    <dsp:sp modelId="{ECE9629B-2AD1-A44C-9B8E-412C65C59EA7}">
      <dsp:nvSpPr>
        <dsp:cNvPr id="0" name=""/>
        <dsp:cNvSpPr/>
      </dsp:nvSpPr>
      <dsp:spPr>
        <a:xfrm>
          <a:off x="1372273" y="1362037"/>
          <a:ext cx="646721" cy="1232319"/>
        </a:xfrm>
        <a:custGeom>
          <a:avLst/>
          <a:gdLst/>
          <a:ahLst/>
          <a:cxnLst/>
          <a:rect l="0" t="0" r="0" b="0"/>
          <a:pathLst>
            <a:path>
              <a:moveTo>
                <a:pt x="0" y="1232319"/>
              </a:moveTo>
              <a:lnTo>
                <a:pt x="323360" y="1232319"/>
              </a:lnTo>
              <a:lnTo>
                <a:pt x="323360" y="0"/>
              </a:lnTo>
              <a:lnTo>
                <a:pt x="64672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660841" y="1943404"/>
        <a:ext cx="69585" cy="69585"/>
      </dsp:txXfrm>
    </dsp:sp>
    <dsp:sp modelId="{ACA248BB-39DA-004E-8943-773A34EFFA01}">
      <dsp:nvSpPr>
        <dsp:cNvPr id="0" name=""/>
        <dsp:cNvSpPr/>
      </dsp:nvSpPr>
      <dsp:spPr>
        <a:xfrm rot="16200000">
          <a:off x="-1715010" y="2101429"/>
          <a:ext cx="5188714" cy="9858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400" kern="1200" dirty="0" err="1"/>
            <a:t>znode</a:t>
          </a:r>
          <a:endParaRPr lang="zh-CN" altLang="en-US" sz="6400" kern="1200" dirty="0"/>
        </a:p>
      </dsp:txBody>
      <dsp:txXfrm>
        <a:off x="-1715010" y="2101429"/>
        <a:ext cx="5188714" cy="985855"/>
      </dsp:txXfrm>
    </dsp:sp>
    <dsp:sp modelId="{137CA936-ECC2-AD4C-87A3-9C111CDF1E6C}">
      <dsp:nvSpPr>
        <dsp:cNvPr id="0" name=""/>
        <dsp:cNvSpPr/>
      </dsp:nvSpPr>
      <dsp:spPr>
        <a:xfrm>
          <a:off x="2018995" y="869109"/>
          <a:ext cx="3233606" cy="9858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持久</a:t>
          </a:r>
        </a:p>
      </dsp:txBody>
      <dsp:txXfrm>
        <a:off x="2018995" y="869109"/>
        <a:ext cx="3233606" cy="985855"/>
      </dsp:txXfrm>
    </dsp:sp>
    <dsp:sp modelId="{C517D0E2-7A4C-8545-BE59-A7883419A5EC}">
      <dsp:nvSpPr>
        <dsp:cNvPr id="0" name=""/>
        <dsp:cNvSpPr/>
      </dsp:nvSpPr>
      <dsp:spPr>
        <a:xfrm>
          <a:off x="5899323" y="869109"/>
          <a:ext cx="5339654" cy="9858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1</a:t>
          </a:r>
          <a:r>
            <a:rPr lang="zh-Hans" altLang="en-US" sz="1400" b="1" kern="1200" dirty="0"/>
            <a:t>：</a:t>
          </a:r>
          <a:r>
            <a:rPr lang="zh-CN" altLang="en-US" sz="1400" b="1" kern="1200" dirty="0"/>
            <a:t>永远存在</a:t>
          </a:r>
          <a:endParaRPr lang="en-US" altLang="zh-CN" sz="1400" b="1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2</a:t>
          </a:r>
          <a:r>
            <a:rPr lang="zh-Hans" altLang="en-US" sz="1400" b="1" kern="1200" dirty="0"/>
            <a:t>：</a:t>
          </a:r>
          <a:r>
            <a:rPr lang="en-US" altLang="zh-CN" sz="1400" b="1" kern="1200" dirty="0"/>
            <a:t>zookeeper</a:t>
          </a:r>
          <a:r>
            <a:rPr lang="zh-CN" altLang="en-US" sz="1400" b="1" kern="1200" dirty="0"/>
            <a:t>即使重启也不会丢失</a:t>
          </a:r>
          <a:endParaRPr lang="zh-CN" altLang="en-US" sz="1400" kern="1200" dirty="0"/>
        </a:p>
      </dsp:txBody>
      <dsp:txXfrm>
        <a:off x="5899323" y="869109"/>
        <a:ext cx="5339654" cy="985855"/>
      </dsp:txXfrm>
    </dsp:sp>
    <dsp:sp modelId="{2B2FC118-57C0-834D-93F9-F17F952402C1}">
      <dsp:nvSpPr>
        <dsp:cNvPr id="0" name=""/>
        <dsp:cNvSpPr/>
      </dsp:nvSpPr>
      <dsp:spPr>
        <a:xfrm>
          <a:off x="2018995" y="2101429"/>
          <a:ext cx="3233606" cy="9858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临时</a:t>
          </a:r>
        </a:p>
      </dsp:txBody>
      <dsp:txXfrm>
        <a:off x="2018995" y="2101429"/>
        <a:ext cx="3233606" cy="985855"/>
      </dsp:txXfrm>
    </dsp:sp>
    <dsp:sp modelId="{C09DA2CF-3ED4-0742-83C4-9ACDB1FB1DD3}">
      <dsp:nvSpPr>
        <dsp:cNvPr id="0" name=""/>
        <dsp:cNvSpPr/>
      </dsp:nvSpPr>
      <dsp:spPr>
        <a:xfrm>
          <a:off x="5899323" y="2101429"/>
          <a:ext cx="5339654" cy="9858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1</a:t>
          </a:r>
          <a:r>
            <a:rPr lang="zh-Hans" altLang="en-US" sz="1400" b="1" kern="1200" dirty="0"/>
            <a:t>：</a:t>
          </a:r>
          <a:r>
            <a:rPr lang="zh-CN" sz="1400" b="1" kern="1200" dirty="0"/>
            <a:t>当客户端</a:t>
          </a:r>
          <a:r>
            <a:rPr lang="zh-CN" altLang="en-US" sz="1400" b="1" kern="1200" dirty="0"/>
            <a:t>创建了</a:t>
          </a:r>
          <a:r>
            <a:rPr lang="en-US" altLang="zh-CN" sz="1400" b="1" kern="1200" dirty="0" err="1"/>
            <a:t>Znode</a:t>
          </a:r>
          <a:r>
            <a:rPr lang="zh-CN" sz="1400" b="1" kern="1200" dirty="0"/>
            <a:t>，</a:t>
          </a:r>
          <a:r>
            <a:rPr lang="zh-CN" altLang="en-US" sz="1400" b="1" kern="1200" dirty="0"/>
            <a:t>只被这个客户端占有使用</a:t>
          </a:r>
          <a:endParaRPr lang="en-US" altLang="zh-CN" sz="1400" b="1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2</a:t>
          </a:r>
          <a:r>
            <a:rPr lang="zh-Hans" altLang="en-US" sz="1400" b="1" kern="1200" dirty="0"/>
            <a:t>：</a:t>
          </a:r>
          <a:r>
            <a:rPr lang="zh-CN" altLang="en-US" sz="1400" b="1" kern="1200" dirty="0"/>
            <a:t>一旦客户端停止，断开，</a:t>
          </a:r>
          <a:r>
            <a:rPr lang="zh-CN" sz="1400" b="1" kern="1200" dirty="0"/>
            <a:t>临时的</a:t>
          </a:r>
          <a:r>
            <a:rPr lang="en-US" sz="1400" b="1" kern="1200" dirty="0" err="1"/>
            <a:t>znode</a:t>
          </a:r>
          <a:r>
            <a:rPr lang="zh-CN" sz="1400" b="1" kern="1200" dirty="0"/>
            <a:t>会被删除</a:t>
          </a:r>
          <a:endParaRPr lang="zh-CN" altLang="en-US" sz="1400" kern="1200" dirty="0"/>
        </a:p>
      </dsp:txBody>
      <dsp:txXfrm>
        <a:off x="5899323" y="2101429"/>
        <a:ext cx="5339654" cy="985855"/>
      </dsp:txXfrm>
    </dsp:sp>
    <dsp:sp modelId="{8F1508F6-F821-414E-975A-D328DF66A34D}">
      <dsp:nvSpPr>
        <dsp:cNvPr id="0" name=""/>
        <dsp:cNvSpPr/>
      </dsp:nvSpPr>
      <dsp:spPr>
        <a:xfrm>
          <a:off x="2018995" y="3333748"/>
          <a:ext cx="3233606" cy="9858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顺序</a:t>
          </a:r>
        </a:p>
      </dsp:txBody>
      <dsp:txXfrm>
        <a:off x="2018995" y="3333748"/>
        <a:ext cx="3233606" cy="985855"/>
      </dsp:txXfrm>
    </dsp:sp>
    <dsp:sp modelId="{4D759103-E1DF-B645-BB62-701219A83E8C}">
      <dsp:nvSpPr>
        <dsp:cNvPr id="0" name=""/>
        <dsp:cNvSpPr/>
      </dsp:nvSpPr>
      <dsp:spPr>
        <a:xfrm>
          <a:off x="5899323" y="3333748"/>
          <a:ext cx="5339654" cy="9858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1</a:t>
          </a:r>
          <a:r>
            <a:rPr lang="zh-Hans" altLang="en-US" sz="1400" b="1" kern="1200" dirty="0"/>
            <a:t>：</a:t>
          </a:r>
          <a:r>
            <a:rPr lang="zh-CN" altLang="en-US" sz="1400" b="1" kern="1200" dirty="0"/>
            <a:t>防止名字冲突</a:t>
          </a:r>
          <a:endParaRPr lang="en-US" altLang="zh-CN" sz="1400" b="1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2</a:t>
          </a:r>
          <a:r>
            <a:rPr lang="zh-Hans" altLang="en-US" sz="1400" b="1" kern="1200" dirty="0"/>
            <a:t>：</a:t>
          </a:r>
          <a:r>
            <a:rPr lang="zh-CN" sz="1400" b="1" kern="1200" dirty="0"/>
            <a:t>节点后会跟随一个</a:t>
          </a:r>
          <a:r>
            <a:rPr lang="en-US" sz="1400" b="1" kern="1200" dirty="0"/>
            <a:t>10</a:t>
          </a:r>
          <a:r>
            <a:rPr lang="zh-CN" sz="1400" b="1" kern="1200" dirty="0"/>
            <a:t>位数字的顺序号</a:t>
          </a:r>
          <a:endParaRPr lang="zh-CN" altLang="en-US" sz="1400" kern="1200" dirty="0"/>
        </a:p>
      </dsp:txBody>
      <dsp:txXfrm>
        <a:off x="5899323" y="3333748"/>
        <a:ext cx="5339654" cy="9858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22075-67E8-AA47-875A-9B618707DD1A}">
      <dsp:nvSpPr>
        <dsp:cNvPr id="0" name=""/>
        <dsp:cNvSpPr/>
      </dsp:nvSpPr>
      <dsp:spPr>
        <a:xfrm>
          <a:off x="0" y="0"/>
          <a:ext cx="65979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817E7-E103-EC46-AE7B-1F80B94938C2}">
      <dsp:nvSpPr>
        <dsp:cNvPr id="0" name=""/>
        <dsp:cNvSpPr/>
      </dsp:nvSpPr>
      <dsp:spPr>
        <a:xfrm>
          <a:off x="0" y="0"/>
          <a:ext cx="1319589" cy="3506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400" kern="1200" dirty="0"/>
            <a:t>应用</a:t>
          </a:r>
        </a:p>
      </dsp:txBody>
      <dsp:txXfrm>
        <a:off x="0" y="0"/>
        <a:ext cx="1319589" cy="3506162"/>
      </dsp:txXfrm>
    </dsp:sp>
    <dsp:sp modelId="{2503996D-2817-254E-A678-F752D85DBAF5}">
      <dsp:nvSpPr>
        <dsp:cNvPr id="0" name=""/>
        <dsp:cNvSpPr/>
      </dsp:nvSpPr>
      <dsp:spPr>
        <a:xfrm>
          <a:off x="1418558" y="33041"/>
          <a:ext cx="5179387" cy="660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协调主控</a:t>
          </a:r>
        </a:p>
      </dsp:txBody>
      <dsp:txXfrm>
        <a:off x="1418558" y="33041"/>
        <a:ext cx="5179387" cy="660829"/>
      </dsp:txXfrm>
    </dsp:sp>
    <dsp:sp modelId="{C7FE2AD4-150E-7E4C-9A17-1473480773BC}">
      <dsp:nvSpPr>
        <dsp:cNvPr id="0" name=""/>
        <dsp:cNvSpPr/>
      </dsp:nvSpPr>
      <dsp:spPr>
        <a:xfrm>
          <a:off x="1319589" y="693870"/>
          <a:ext cx="52783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9439E-5FF3-614C-B4F9-8A2B8AFBAABC}">
      <dsp:nvSpPr>
        <dsp:cNvPr id="0" name=""/>
        <dsp:cNvSpPr/>
      </dsp:nvSpPr>
      <dsp:spPr>
        <a:xfrm>
          <a:off x="1418558" y="726912"/>
          <a:ext cx="5179387" cy="660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命名</a:t>
          </a:r>
        </a:p>
      </dsp:txBody>
      <dsp:txXfrm>
        <a:off x="1418558" y="726912"/>
        <a:ext cx="5179387" cy="660829"/>
      </dsp:txXfrm>
    </dsp:sp>
    <dsp:sp modelId="{D9DE793F-3F9C-3249-9201-785DA5D7DAAB}">
      <dsp:nvSpPr>
        <dsp:cNvPr id="0" name=""/>
        <dsp:cNvSpPr/>
      </dsp:nvSpPr>
      <dsp:spPr>
        <a:xfrm>
          <a:off x="1319589" y="1387741"/>
          <a:ext cx="52783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10747E-D9BB-3C40-8931-D5026DE19C20}">
      <dsp:nvSpPr>
        <dsp:cNvPr id="0" name=""/>
        <dsp:cNvSpPr/>
      </dsp:nvSpPr>
      <dsp:spPr>
        <a:xfrm>
          <a:off x="1418558" y="1420783"/>
          <a:ext cx="5179387" cy="660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配置管理</a:t>
          </a:r>
        </a:p>
      </dsp:txBody>
      <dsp:txXfrm>
        <a:off x="1418558" y="1420783"/>
        <a:ext cx="5179387" cy="660829"/>
      </dsp:txXfrm>
    </dsp:sp>
    <dsp:sp modelId="{CE70807B-6D94-E741-BD31-4E71ED2B83C2}">
      <dsp:nvSpPr>
        <dsp:cNvPr id="0" name=""/>
        <dsp:cNvSpPr/>
      </dsp:nvSpPr>
      <dsp:spPr>
        <a:xfrm>
          <a:off x="1319589" y="2081612"/>
          <a:ext cx="52783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385C19-5F2A-0546-AD86-346F8B5C73FB}">
      <dsp:nvSpPr>
        <dsp:cNvPr id="0" name=""/>
        <dsp:cNvSpPr/>
      </dsp:nvSpPr>
      <dsp:spPr>
        <a:xfrm>
          <a:off x="1418558" y="2114653"/>
          <a:ext cx="5179387" cy="660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数据同步</a:t>
          </a:r>
        </a:p>
      </dsp:txBody>
      <dsp:txXfrm>
        <a:off x="1418558" y="2114653"/>
        <a:ext cx="5179387" cy="660829"/>
      </dsp:txXfrm>
    </dsp:sp>
    <dsp:sp modelId="{F26D2D0A-6C92-A54E-B109-E0EF78FBE984}">
      <dsp:nvSpPr>
        <dsp:cNvPr id="0" name=""/>
        <dsp:cNvSpPr/>
      </dsp:nvSpPr>
      <dsp:spPr>
        <a:xfrm>
          <a:off x="1319589" y="2775483"/>
          <a:ext cx="52783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6B648B-3F9A-EB4A-81F2-697253F62D48}">
      <dsp:nvSpPr>
        <dsp:cNvPr id="0" name=""/>
        <dsp:cNvSpPr/>
      </dsp:nvSpPr>
      <dsp:spPr>
        <a:xfrm>
          <a:off x="1418558" y="2808524"/>
          <a:ext cx="5179387" cy="660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等等</a:t>
          </a:r>
          <a:r>
            <a:rPr lang="en-US" altLang="zh-CN" sz="2300" kern="1200" dirty="0"/>
            <a:t>......</a:t>
          </a:r>
          <a:endParaRPr lang="zh-CN" altLang="en-US" sz="2300" kern="1200" dirty="0"/>
        </a:p>
      </dsp:txBody>
      <dsp:txXfrm>
        <a:off x="1418558" y="2808524"/>
        <a:ext cx="5179387" cy="660829"/>
      </dsp:txXfrm>
    </dsp:sp>
    <dsp:sp modelId="{6223CFFD-1428-194A-935D-57A3738E1621}">
      <dsp:nvSpPr>
        <dsp:cNvPr id="0" name=""/>
        <dsp:cNvSpPr/>
      </dsp:nvSpPr>
      <dsp:spPr>
        <a:xfrm>
          <a:off x="1319589" y="3469354"/>
          <a:ext cx="52783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EE3D5D-E6EB-0243-BF9D-D5C449FBD2B6}">
      <dsp:nvSpPr>
        <dsp:cNvPr id="0" name=""/>
        <dsp:cNvSpPr/>
      </dsp:nvSpPr>
      <dsp:spPr>
        <a:xfrm>
          <a:off x="3239495" y="2307928"/>
          <a:ext cx="1772858" cy="17728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 err="1"/>
            <a:t>ZooKeeper</a:t>
          </a:r>
          <a:endParaRPr lang="zh-CN" altLang="en-US" sz="2200" kern="1200" dirty="0"/>
        </a:p>
      </dsp:txBody>
      <dsp:txXfrm>
        <a:off x="3499124" y="2567557"/>
        <a:ext cx="1253600" cy="1253600"/>
      </dsp:txXfrm>
    </dsp:sp>
    <dsp:sp modelId="{C699FE5C-9481-CD4A-A536-5CA3D2EFD9ED}">
      <dsp:nvSpPr>
        <dsp:cNvPr id="0" name=""/>
        <dsp:cNvSpPr/>
      </dsp:nvSpPr>
      <dsp:spPr>
        <a:xfrm rot="16107604">
          <a:off x="3826950" y="2021057"/>
          <a:ext cx="535904" cy="38671"/>
        </a:xfrm>
        <a:custGeom>
          <a:avLst/>
          <a:gdLst/>
          <a:ahLst/>
          <a:cxnLst/>
          <a:rect l="0" t="0" r="0" b="0"/>
          <a:pathLst>
            <a:path>
              <a:moveTo>
                <a:pt x="0" y="19335"/>
              </a:moveTo>
              <a:lnTo>
                <a:pt x="535904" y="193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 rot="10800000">
        <a:off x="4081504" y="2026995"/>
        <a:ext cx="26795" cy="26795"/>
      </dsp:txXfrm>
    </dsp:sp>
    <dsp:sp modelId="{EC75C6D1-5E94-5D40-A3D7-6173345FE8AE}">
      <dsp:nvSpPr>
        <dsp:cNvPr id="0" name=""/>
        <dsp:cNvSpPr/>
      </dsp:nvSpPr>
      <dsp:spPr>
        <a:xfrm>
          <a:off x="3177450" y="0"/>
          <a:ext cx="1772858" cy="17728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同步数据</a:t>
          </a:r>
        </a:p>
      </dsp:txBody>
      <dsp:txXfrm>
        <a:off x="3437079" y="259629"/>
        <a:ext cx="1253600" cy="1253600"/>
      </dsp:txXfrm>
    </dsp:sp>
    <dsp:sp modelId="{7B03A459-155D-CB42-A26B-D33BDCECA2EB}">
      <dsp:nvSpPr>
        <dsp:cNvPr id="0" name=""/>
        <dsp:cNvSpPr/>
      </dsp:nvSpPr>
      <dsp:spPr>
        <a:xfrm rot="1800000">
          <a:off x="4857869" y="3751567"/>
          <a:ext cx="533323" cy="38671"/>
        </a:xfrm>
        <a:custGeom>
          <a:avLst/>
          <a:gdLst/>
          <a:ahLst/>
          <a:cxnLst/>
          <a:rect l="0" t="0" r="0" b="0"/>
          <a:pathLst>
            <a:path>
              <a:moveTo>
                <a:pt x="0" y="19335"/>
              </a:moveTo>
              <a:lnTo>
                <a:pt x="533323" y="193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111197" y="3757570"/>
        <a:ext cx="26666" cy="26666"/>
      </dsp:txXfrm>
    </dsp:sp>
    <dsp:sp modelId="{93D794C5-CFCB-8D4F-B5B2-79644835BAB0}">
      <dsp:nvSpPr>
        <dsp:cNvPr id="0" name=""/>
        <dsp:cNvSpPr/>
      </dsp:nvSpPr>
      <dsp:spPr>
        <a:xfrm>
          <a:off x="5236707" y="3461019"/>
          <a:ext cx="1772858" cy="17728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配置管理</a:t>
          </a:r>
        </a:p>
      </dsp:txBody>
      <dsp:txXfrm>
        <a:off x="5496336" y="3720648"/>
        <a:ext cx="1253600" cy="1253600"/>
      </dsp:txXfrm>
    </dsp:sp>
    <dsp:sp modelId="{4A5663C7-084B-7E4C-8B15-2C8D70A6BC16}">
      <dsp:nvSpPr>
        <dsp:cNvPr id="0" name=""/>
        <dsp:cNvSpPr/>
      </dsp:nvSpPr>
      <dsp:spPr>
        <a:xfrm rot="9000000">
          <a:off x="2860657" y="3751567"/>
          <a:ext cx="533323" cy="38671"/>
        </a:xfrm>
        <a:custGeom>
          <a:avLst/>
          <a:gdLst/>
          <a:ahLst/>
          <a:cxnLst/>
          <a:rect l="0" t="0" r="0" b="0"/>
          <a:pathLst>
            <a:path>
              <a:moveTo>
                <a:pt x="0" y="19335"/>
              </a:moveTo>
              <a:lnTo>
                <a:pt x="533323" y="193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 rot="10800000">
        <a:off x="3113985" y="3757570"/>
        <a:ext cx="26666" cy="26666"/>
      </dsp:txXfrm>
    </dsp:sp>
    <dsp:sp modelId="{BE2340CE-5FD0-E441-9A68-B26D8C8C0EE2}">
      <dsp:nvSpPr>
        <dsp:cNvPr id="0" name=""/>
        <dsp:cNvSpPr/>
      </dsp:nvSpPr>
      <dsp:spPr>
        <a:xfrm>
          <a:off x="1242283" y="3461019"/>
          <a:ext cx="1772858" cy="17728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命名</a:t>
          </a:r>
        </a:p>
      </dsp:txBody>
      <dsp:txXfrm>
        <a:off x="1501912" y="3720648"/>
        <a:ext cx="1253600" cy="12536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A30423-0A94-4E46-A529-CFB7DD345C69}">
      <dsp:nvSpPr>
        <dsp:cNvPr id="0" name=""/>
        <dsp:cNvSpPr/>
      </dsp:nvSpPr>
      <dsp:spPr>
        <a:xfrm>
          <a:off x="0" y="5565741"/>
          <a:ext cx="8572500" cy="5218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存储：客户端连接的服务器会将存储请求转发给领导者，然后领导者向所有的追随者重新发出写请求。如果大多数节点写入成功，写入就算成功。否则写入失败</a:t>
          </a:r>
        </a:p>
      </dsp:txBody>
      <dsp:txXfrm>
        <a:off x="0" y="5565741"/>
        <a:ext cx="8572500" cy="521857"/>
      </dsp:txXfrm>
    </dsp:sp>
    <dsp:sp modelId="{B51DBE37-A0B3-144C-B870-CDCCED775108}">
      <dsp:nvSpPr>
        <dsp:cNvPr id="0" name=""/>
        <dsp:cNvSpPr/>
      </dsp:nvSpPr>
      <dsp:spPr>
        <a:xfrm rot="10800000">
          <a:off x="0" y="4770953"/>
          <a:ext cx="8572500" cy="80261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 dirty="0"/>
            <a:t>读取：客户端向具有</a:t>
          </a:r>
          <a:r>
            <a:rPr lang="en-US" sz="1800" kern="1200" dirty="0" err="1"/>
            <a:t>znode</a:t>
          </a:r>
          <a:r>
            <a:rPr lang="zh-CN" sz="1800" kern="1200" dirty="0"/>
            <a:t>路径的节点发送“读请求”，并通过所读节点的数据库中获取请求的</a:t>
          </a:r>
          <a:r>
            <a:rPr lang="en-US" sz="1800" kern="1200" dirty="0" err="1"/>
            <a:t>znode</a:t>
          </a:r>
          <a:r>
            <a:rPr lang="zh-CN" sz="1800" kern="1200" dirty="0"/>
            <a:t>返回该节点</a:t>
          </a:r>
          <a:endParaRPr lang="zh-CN" altLang="en-US" sz="1800" kern="1200" dirty="0"/>
        </a:p>
      </dsp:txBody>
      <dsp:txXfrm rot="10800000">
        <a:off x="0" y="4770953"/>
        <a:ext cx="8572500" cy="521516"/>
      </dsp:txXfrm>
    </dsp:sp>
    <dsp:sp modelId="{593B37A2-C2BF-804D-9CC4-22E7F932F227}">
      <dsp:nvSpPr>
        <dsp:cNvPr id="0" name=""/>
        <dsp:cNvSpPr/>
      </dsp:nvSpPr>
      <dsp:spPr>
        <a:xfrm rot="10800000">
          <a:off x="0" y="3976164"/>
          <a:ext cx="8572500" cy="80261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客户端定期向节点发送心跳</a:t>
          </a:r>
        </a:p>
      </dsp:txBody>
      <dsp:txXfrm rot="10800000">
        <a:off x="0" y="3976164"/>
        <a:ext cx="8572500" cy="521516"/>
      </dsp:txXfrm>
    </dsp:sp>
    <dsp:sp modelId="{54541042-F53F-6144-85CD-00E8BFA24D25}">
      <dsp:nvSpPr>
        <dsp:cNvPr id="0" name=""/>
        <dsp:cNvSpPr/>
      </dsp:nvSpPr>
      <dsp:spPr>
        <a:xfrm rot="10800000">
          <a:off x="0" y="3181376"/>
          <a:ext cx="8572500" cy="80261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 dirty="0"/>
            <a:t>连接的节点就会为客户端分配一个回话</a:t>
          </a:r>
          <a:r>
            <a:rPr lang="en-US" sz="1800" kern="1200" dirty="0"/>
            <a:t>id,</a:t>
          </a:r>
          <a:r>
            <a:rPr lang="zh-CN" sz="1800" kern="1200" dirty="0"/>
            <a:t>并向客户端确认</a:t>
          </a:r>
          <a:endParaRPr lang="zh-CN" altLang="en-US" sz="1800" kern="1200" dirty="0"/>
        </a:p>
      </dsp:txBody>
      <dsp:txXfrm rot="10800000">
        <a:off x="0" y="3181376"/>
        <a:ext cx="8572500" cy="521516"/>
      </dsp:txXfrm>
    </dsp:sp>
    <dsp:sp modelId="{D285ECF3-2598-9D46-9AEF-225CCB781F7F}">
      <dsp:nvSpPr>
        <dsp:cNvPr id="0" name=""/>
        <dsp:cNvSpPr/>
      </dsp:nvSpPr>
      <dsp:spPr>
        <a:xfrm rot="10800000">
          <a:off x="0" y="2386587"/>
          <a:ext cx="8572500" cy="80261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 dirty="0"/>
            <a:t>客户端连接到</a:t>
          </a:r>
          <a:r>
            <a:rPr lang="en-US" sz="1800" kern="1200" dirty="0"/>
            <a:t>zookeeper</a:t>
          </a:r>
          <a:r>
            <a:rPr lang="zh-CN" sz="1800" kern="1200" dirty="0"/>
            <a:t>的任何一个节点</a:t>
          </a:r>
          <a:endParaRPr lang="zh-CN" altLang="en-US" sz="1800" kern="1200" dirty="0"/>
        </a:p>
      </dsp:txBody>
      <dsp:txXfrm rot="10800000">
        <a:off x="0" y="2386587"/>
        <a:ext cx="8572500" cy="521516"/>
      </dsp:txXfrm>
    </dsp:sp>
    <dsp:sp modelId="{085C776F-3AD3-6F40-879B-36357AC407E3}">
      <dsp:nvSpPr>
        <dsp:cNvPr id="0" name=""/>
        <dsp:cNvSpPr/>
      </dsp:nvSpPr>
      <dsp:spPr>
        <a:xfrm rot="10800000">
          <a:off x="0" y="1591799"/>
          <a:ext cx="8572500" cy="80261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zookeeper</a:t>
          </a:r>
          <a:r>
            <a:rPr lang="zh-CN" sz="1800" kern="1200" dirty="0"/>
            <a:t>等待客户端连接</a:t>
          </a:r>
          <a:endParaRPr lang="zh-CN" altLang="en-US" sz="1800" kern="1200" dirty="0"/>
        </a:p>
      </dsp:txBody>
      <dsp:txXfrm rot="10800000">
        <a:off x="0" y="1591799"/>
        <a:ext cx="8572500" cy="521516"/>
      </dsp:txXfrm>
    </dsp:sp>
    <dsp:sp modelId="{61B02572-F316-6040-AFF0-DE357B25FC3B}">
      <dsp:nvSpPr>
        <dsp:cNvPr id="0" name=""/>
        <dsp:cNvSpPr/>
      </dsp:nvSpPr>
      <dsp:spPr>
        <a:xfrm rot="10800000">
          <a:off x="0" y="797010"/>
          <a:ext cx="8572500" cy="80261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zookeeper</a:t>
          </a:r>
          <a:r>
            <a:rPr lang="zh-CN" altLang="en-US" sz="1800" kern="1200" dirty="0"/>
            <a:t>从多个实例中选一个</a:t>
          </a:r>
          <a:r>
            <a:rPr lang="en-US" altLang="zh-CN" sz="1800" kern="1200" dirty="0"/>
            <a:t>zookeeper(</a:t>
          </a:r>
          <a:r>
            <a:rPr lang="zh-CN" altLang="en-US" sz="1800" kern="1200" dirty="0"/>
            <a:t>根据</a:t>
          </a:r>
          <a:r>
            <a:rPr lang="en-US" altLang="zh-CN" sz="1800" kern="1200" dirty="0" err="1"/>
            <a:t>paxos</a:t>
          </a:r>
          <a:r>
            <a:rPr lang="en-US" altLang="zh-CN" sz="1800" kern="1200" dirty="0"/>
            <a:t>)</a:t>
          </a:r>
          <a:endParaRPr lang="zh-CN" altLang="en-US" sz="1800" kern="1200" dirty="0"/>
        </a:p>
      </dsp:txBody>
      <dsp:txXfrm rot="10800000">
        <a:off x="0" y="797010"/>
        <a:ext cx="8572500" cy="521516"/>
      </dsp:txXfrm>
    </dsp:sp>
    <dsp:sp modelId="{04C4897A-B655-7B4A-B014-B5ACCD6D5CA3}">
      <dsp:nvSpPr>
        <dsp:cNvPr id="0" name=""/>
        <dsp:cNvSpPr/>
      </dsp:nvSpPr>
      <dsp:spPr>
        <a:xfrm rot="10800000">
          <a:off x="0" y="0"/>
          <a:ext cx="8572500" cy="80261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zookeeper</a:t>
          </a:r>
          <a:r>
            <a:rPr lang="zh-CN" sz="1800" kern="1200" dirty="0"/>
            <a:t>启动</a:t>
          </a:r>
          <a:endParaRPr lang="zh-CN" altLang="en-US" sz="1800" kern="1200" dirty="0"/>
        </a:p>
      </dsp:txBody>
      <dsp:txXfrm rot="10800000">
        <a:off x="0" y="0"/>
        <a:ext cx="8572500" cy="5215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pPr/>
              <a:t>2018/10/20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2018/10/20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569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609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551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414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Wingdings" pitchFamily="2" charset="2"/>
              <a:buChar char="ü"/>
            </a:pPr>
            <a:r>
              <a:rPr kumimoji="1" lang="zh-CN" altLang="en-US" sz="1400" dirty="0"/>
              <a:t>引入</a:t>
            </a:r>
            <a:r>
              <a:rPr kumimoji="1" lang="en-US" altLang="zh-CN" sz="1400" dirty="0"/>
              <a:t>watcher</a:t>
            </a:r>
            <a:r>
              <a:rPr kumimoji="1" lang="zh-CN" altLang="en-US" sz="1400" dirty="0"/>
              <a:t>机制来实现分布式的通知功能</a:t>
            </a:r>
            <a:endParaRPr kumimoji="1" lang="en-US" altLang="zh-CN" sz="1400" dirty="0"/>
          </a:p>
          <a:p>
            <a:pPr marL="571500" indent="-571500">
              <a:buFont typeface="Wingdings" pitchFamily="2" charset="2"/>
              <a:buChar char="ü"/>
            </a:pPr>
            <a:r>
              <a:rPr kumimoji="1" lang="en-US" altLang="zh-CN" sz="1400" dirty="0"/>
              <a:t>zookeeper</a:t>
            </a:r>
            <a:r>
              <a:rPr kumimoji="1" lang="zh-CN" altLang="en-US" sz="1400" dirty="0"/>
              <a:t>允许客户端向</a:t>
            </a:r>
            <a:r>
              <a:rPr kumimoji="1" lang="en-US" altLang="zh-CN" sz="1400" dirty="0"/>
              <a:t>zookeeper</a:t>
            </a:r>
            <a:r>
              <a:rPr kumimoji="1" lang="zh-CN" altLang="en-US" sz="1400" dirty="0"/>
              <a:t>注册一个</a:t>
            </a:r>
            <a:r>
              <a:rPr kumimoji="1" lang="en-US" altLang="zh-CN" sz="1400" dirty="0" err="1"/>
              <a:t>warcher</a:t>
            </a:r>
            <a:r>
              <a:rPr kumimoji="1" lang="zh-CN" altLang="en-US" sz="1400" dirty="0">
                <a:solidFill>
                  <a:srgbClr val="FF0000"/>
                </a:solidFill>
              </a:rPr>
              <a:t>监听</a:t>
            </a:r>
            <a:r>
              <a:rPr kumimoji="1" lang="zh-CN" altLang="en-US" sz="1400" dirty="0"/>
              <a:t>，当另外一些客户端对</a:t>
            </a:r>
            <a:r>
              <a:rPr kumimoji="1" lang="en-US" altLang="zh-CN" sz="1400" dirty="0"/>
              <a:t>zookeeper</a:t>
            </a:r>
            <a:r>
              <a:rPr kumimoji="1" lang="zh-CN" altLang="en-US" sz="1400" dirty="0"/>
              <a:t>进行操作触发了注册的</a:t>
            </a:r>
            <a:r>
              <a:rPr kumimoji="1" lang="en-US" altLang="zh-CN" sz="1400" dirty="0" err="1"/>
              <a:t>warcher</a:t>
            </a:r>
            <a:r>
              <a:rPr kumimoji="1" lang="zh-Hans" altLang="en-US" sz="1400" dirty="0"/>
              <a:t>。</a:t>
            </a:r>
            <a:r>
              <a:rPr kumimoji="1" lang="zh-CN" altLang="en-US" sz="1400" dirty="0"/>
              <a:t>那么就会向客户端发送一个事件通知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604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333333"/>
                </a:solidFill>
                <a:latin typeface="verdana" panose="020B0604030504040204" pitchFamily="34" charset="0"/>
              </a:rPr>
              <a:t>结构图解释：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左侧树状结构为</a:t>
            </a:r>
            <a:r>
              <a:rPr lang="en-US" altLang="zh-CN" dirty="0">
                <a:solidFill>
                  <a:srgbClr val="333333"/>
                </a:solidFill>
                <a:latin typeface="verdana" panose="020B0604030504040204" pitchFamily="34" charset="0"/>
              </a:rPr>
              <a:t>zookeeper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集群，右侧为程序服务器。所有的服务器在启动的时候，都会订阅</a:t>
            </a:r>
            <a:r>
              <a:rPr lang="en-US" altLang="zh-CN" dirty="0">
                <a:solidFill>
                  <a:srgbClr val="333333"/>
                </a:solidFill>
                <a:latin typeface="verdana" panose="020B0604030504040204" pitchFamily="34" charset="0"/>
              </a:rPr>
              <a:t>zookeeper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中</a:t>
            </a:r>
            <a:r>
              <a:rPr lang="en-US" altLang="zh-CN" dirty="0">
                <a:solidFill>
                  <a:srgbClr val="333333"/>
                </a:solidFill>
                <a:latin typeface="verdana" panose="020B0604030504040204" pitchFamily="34" charset="0"/>
              </a:rPr>
              <a:t>master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节点的删除事件，以便在主服务器挂掉的时候进行抢主操作；所有服务器同时会在</a:t>
            </a:r>
            <a:r>
              <a:rPr lang="en-US" altLang="zh-CN" dirty="0">
                <a:solidFill>
                  <a:srgbClr val="333333"/>
                </a:solidFill>
                <a:latin typeface="verdana" panose="020B0604030504040204" pitchFamily="34" charset="0"/>
              </a:rPr>
              <a:t>servers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节点下注册一个临时节点（保存自己的基本信息），以便于应用程序读取当前可用的服务器列表。</a:t>
            </a:r>
          </a:p>
          <a:p>
            <a:r>
              <a:rPr lang="zh-CN" altLang="en-US" b="1" dirty="0">
                <a:solidFill>
                  <a:srgbClr val="333333"/>
                </a:solidFill>
                <a:latin typeface="verdana" panose="020B0604030504040204" pitchFamily="34" charset="0"/>
              </a:rPr>
              <a:t>选主原理介绍：</a:t>
            </a:r>
            <a:r>
              <a:rPr lang="en-US" altLang="zh-CN" dirty="0">
                <a:solidFill>
                  <a:srgbClr val="333333"/>
                </a:solidFill>
                <a:latin typeface="verdana" panose="020B0604030504040204" pitchFamily="34" charset="0"/>
              </a:rPr>
              <a:t>zookeeper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的节点有两种类型，持久节点跟临时节点。临时节点有个特性，就是如果注册这个节点的机器失去连接</a:t>
            </a:r>
            <a:r>
              <a:rPr lang="en-US" altLang="zh-CN" dirty="0">
                <a:solidFill>
                  <a:srgbClr val="333333"/>
                </a:solidFill>
                <a:latin typeface="verdana" panose="020B0604030504040204" pitchFamily="34" charset="0"/>
              </a:rPr>
              <a:t>(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通常是宕机</a:t>
            </a:r>
            <a:r>
              <a:rPr lang="en-US" altLang="zh-CN" dirty="0">
                <a:solidFill>
                  <a:srgbClr val="333333"/>
                </a:solidFill>
                <a:latin typeface="verdana" panose="020B0604030504040204" pitchFamily="34" charset="0"/>
              </a:rPr>
              <a:t>)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，那么这个节点会被</a:t>
            </a:r>
            <a:r>
              <a:rPr lang="en-US" altLang="zh-CN" dirty="0">
                <a:solidFill>
                  <a:srgbClr val="333333"/>
                </a:solidFill>
                <a:latin typeface="verdana" panose="020B0604030504040204" pitchFamily="34" charset="0"/>
              </a:rPr>
              <a:t>zookeeper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删除。选主过程就是利用这个特性，在服务器启动的时候，去</a:t>
            </a:r>
            <a:r>
              <a:rPr lang="en-US" altLang="zh-CN" dirty="0">
                <a:solidFill>
                  <a:srgbClr val="333333"/>
                </a:solidFill>
                <a:latin typeface="verdana" panose="020B0604030504040204" pitchFamily="34" charset="0"/>
              </a:rPr>
              <a:t>zookeeper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特定的一个目录下注册一个临时节点</a:t>
            </a:r>
            <a:r>
              <a:rPr lang="en-US" altLang="zh-CN" dirty="0">
                <a:solidFill>
                  <a:srgbClr val="333333"/>
                </a:solidFill>
                <a:latin typeface="verdana" panose="020B0604030504040204" pitchFamily="34" charset="0"/>
              </a:rPr>
              <a:t>(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这个节点作为</a:t>
            </a:r>
            <a:r>
              <a:rPr lang="en-US" altLang="zh-CN" dirty="0">
                <a:solidFill>
                  <a:srgbClr val="333333"/>
                </a:solidFill>
                <a:latin typeface="verdana" panose="020B0604030504040204" pitchFamily="34" charset="0"/>
              </a:rPr>
              <a:t>master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，谁注册了这个节点谁就是</a:t>
            </a:r>
            <a:r>
              <a:rPr lang="en-US" altLang="zh-CN" dirty="0">
                <a:solidFill>
                  <a:srgbClr val="333333"/>
                </a:solidFill>
                <a:latin typeface="verdana" panose="020B0604030504040204" pitchFamily="34" charset="0"/>
              </a:rPr>
              <a:t>master)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，注册的时候，如果发现该节点已经存在，则说明已经有别的服务器注册了</a:t>
            </a:r>
            <a:r>
              <a:rPr lang="en-US" altLang="zh-CN" dirty="0">
                <a:solidFill>
                  <a:srgbClr val="333333"/>
                </a:solidFill>
                <a:latin typeface="verdana" panose="020B0604030504040204" pitchFamily="34" charset="0"/>
              </a:rPr>
              <a:t>(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也就是有别的服务器已经抢主成功</a:t>
            </a:r>
            <a:r>
              <a:rPr lang="en-US" altLang="zh-CN" dirty="0">
                <a:solidFill>
                  <a:srgbClr val="333333"/>
                </a:solidFill>
                <a:latin typeface="verdana" panose="020B0604030504040204" pitchFamily="34" charset="0"/>
              </a:rPr>
              <a:t>)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，那么当前服务器只能放弃抢主，作为从机存在。同时，抢主失败的当前服务器需要订阅该临时节点的删除事件，以便该节点删除时</a:t>
            </a:r>
            <a:r>
              <a:rPr lang="en-US" altLang="zh-CN" dirty="0">
                <a:solidFill>
                  <a:srgbClr val="333333"/>
                </a:solidFill>
                <a:latin typeface="verdana" panose="020B0604030504040204" pitchFamily="34" charset="0"/>
              </a:rPr>
              <a:t>(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也就是注册该节点的服务器宕机了或者网络断了之类的</a:t>
            </a:r>
            <a:r>
              <a:rPr lang="en-US" altLang="zh-CN" dirty="0">
                <a:solidFill>
                  <a:srgbClr val="333333"/>
                </a:solidFill>
                <a:latin typeface="verdana" panose="020B0604030504040204" pitchFamily="34" charset="0"/>
              </a:rPr>
              <a:t>)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进行再次抢主操作。</a:t>
            </a:r>
            <a:r>
              <a:rPr lang="zh-CN" altLang="en-US" b="1" dirty="0">
                <a:solidFill>
                  <a:srgbClr val="333333"/>
                </a:solidFill>
                <a:latin typeface="verdana" panose="020B0604030504040204" pitchFamily="34" charset="0"/>
              </a:rPr>
              <a:t>选主的过程，其实就是简单的争抢在</a:t>
            </a:r>
            <a:r>
              <a:rPr lang="en-US" altLang="zh-CN" b="1" dirty="0">
                <a:solidFill>
                  <a:srgbClr val="333333"/>
                </a:solidFill>
                <a:latin typeface="verdana" panose="020B0604030504040204" pitchFamily="34" charset="0"/>
              </a:rPr>
              <a:t>zookeeper</a:t>
            </a:r>
            <a:r>
              <a:rPr lang="zh-CN" altLang="en-US" b="1" dirty="0">
                <a:solidFill>
                  <a:srgbClr val="333333"/>
                </a:solidFill>
                <a:latin typeface="verdana" panose="020B0604030504040204" pitchFamily="34" charset="0"/>
              </a:rPr>
              <a:t>注册临时节点的操作，谁注册了</a:t>
            </a:r>
            <a:r>
              <a:rPr lang="zh-CN" altLang="en-US" b="1" dirty="0">
                <a:solidFill>
                  <a:srgbClr val="FF0000"/>
                </a:solidFill>
                <a:latin typeface="verdana" panose="020B0604030504040204" pitchFamily="34" charset="0"/>
              </a:rPr>
              <a:t>约定的临时节点</a:t>
            </a:r>
            <a:r>
              <a:rPr lang="zh-CN" altLang="en-US" b="1" dirty="0">
                <a:solidFill>
                  <a:srgbClr val="333333"/>
                </a:solidFill>
                <a:latin typeface="verdana" panose="020B0604030504040204" pitchFamily="34" charset="0"/>
              </a:rPr>
              <a:t>，谁就是</a:t>
            </a:r>
            <a:r>
              <a:rPr lang="en-US" altLang="zh-CN" b="1" dirty="0">
                <a:solidFill>
                  <a:srgbClr val="333333"/>
                </a:solidFill>
                <a:latin typeface="verdana" panose="020B0604030504040204" pitchFamily="34" charset="0"/>
              </a:rPr>
              <a:t>master</a:t>
            </a:r>
            <a:r>
              <a:rPr lang="zh-CN" altLang="en-US" b="1" dirty="0">
                <a:solidFill>
                  <a:srgbClr val="333333"/>
                </a:solidFill>
                <a:latin typeface="verdana" panose="020B0604030504040204" pitchFamily="34" charset="0"/>
              </a:rPr>
              <a:t>。</a:t>
            </a:r>
            <a:endParaRPr lang="zh-CN" altLang="en-US" b="1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378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354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158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62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037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5427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/>
          </a:p>
        </p:txBody>
      </p:sp>
      <p:sp>
        <p:nvSpPr>
          <p:cNvPr id="54275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Malgun Gothic" panose="020B0503020000020004" pitchFamily="34" charset="-127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Malgun Gothic" panose="020B0503020000020004" pitchFamily="34" charset="-127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Malgun Gothic" panose="020B0503020000020004" pitchFamily="34" charset="-127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Malgun Gothic" panose="020B0503020000020004" pitchFamily="34" charset="-127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Malgun Gothic" panose="020B0503020000020004" pitchFamily="34" charset="-127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Malgun Gothic" panose="020B0503020000020004" pitchFamily="34" charset="-127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Malgun Gothic" panose="020B0503020000020004" pitchFamily="34" charset="-127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Malgun Gothic" panose="020B0503020000020004" pitchFamily="34" charset="-127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Malgun Gothic" panose="020B0503020000020004" pitchFamily="34" charset="-127"/>
                <a:ea typeface="宋体" panose="02010600030101010101" pitchFamily="2" charset="-122"/>
              </a:defRPr>
            </a:lvl9pPr>
          </a:lstStyle>
          <a:p>
            <a:fld id="{C86B5CD3-4A10-4AEE-9829-B779E7CB7687}" type="slidenum">
              <a:rPr kumimoji="0" lang="zh-CN" altLang="en-US" sz="1800">
                <a:latin typeface="Arial" panose="020B0604020202020204" pitchFamily="34" charset="0"/>
              </a:rPr>
              <a:pPr/>
              <a:t>33</a:t>
            </a:fld>
            <a:endParaRPr kumimoji="0" lang="zh-CN" altLang="en-US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163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2217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5427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/>
          </a:p>
        </p:txBody>
      </p:sp>
      <p:sp>
        <p:nvSpPr>
          <p:cNvPr id="54275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Malgun Gothic" panose="020B0503020000020004" pitchFamily="34" charset="-127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Malgun Gothic" panose="020B0503020000020004" pitchFamily="34" charset="-127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Malgun Gothic" panose="020B0503020000020004" pitchFamily="34" charset="-127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Malgun Gothic" panose="020B0503020000020004" pitchFamily="34" charset="-127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Malgun Gothic" panose="020B0503020000020004" pitchFamily="34" charset="-127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Malgun Gothic" panose="020B0503020000020004" pitchFamily="34" charset="-127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Malgun Gothic" panose="020B0503020000020004" pitchFamily="34" charset="-127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Malgun Gothic" panose="020B0503020000020004" pitchFamily="34" charset="-127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Malgun Gothic" panose="020B0503020000020004" pitchFamily="34" charset="-127"/>
                <a:ea typeface="宋体" panose="02010600030101010101" pitchFamily="2" charset="-122"/>
              </a:defRPr>
            </a:lvl9pPr>
          </a:lstStyle>
          <a:p>
            <a:fld id="{C86B5CD3-4A10-4AEE-9829-B779E7CB7687}" type="slidenum">
              <a:rPr kumimoji="0" lang="zh-CN" altLang="en-US" sz="1800">
                <a:latin typeface="Arial" panose="020B0604020202020204" pitchFamily="34" charset="0"/>
              </a:rPr>
              <a:pPr/>
              <a:t>34</a:t>
            </a:fld>
            <a:endParaRPr kumimoji="0" lang="zh-CN" altLang="en-US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456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5427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/>
          </a:p>
        </p:txBody>
      </p:sp>
      <p:sp>
        <p:nvSpPr>
          <p:cNvPr id="54275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Malgun Gothic" panose="020B0503020000020004" pitchFamily="34" charset="-127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Malgun Gothic" panose="020B0503020000020004" pitchFamily="34" charset="-127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Malgun Gothic" panose="020B0503020000020004" pitchFamily="34" charset="-127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Malgun Gothic" panose="020B0503020000020004" pitchFamily="34" charset="-127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Malgun Gothic" panose="020B0503020000020004" pitchFamily="34" charset="-127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Malgun Gothic" panose="020B0503020000020004" pitchFamily="34" charset="-127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Malgun Gothic" panose="020B0503020000020004" pitchFamily="34" charset="-127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Malgun Gothic" panose="020B0503020000020004" pitchFamily="34" charset="-127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Malgun Gothic" panose="020B0503020000020004" pitchFamily="34" charset="-127"/>
                <a:ea typeface="宋体" panose="02010600030101010101" pitchFamily="2" charset="-122"/>
              </a:defRPr>
            </a:lvl9pPr>
          </a:lstStyle>
          <a:p>
            <a:fld id="{C86B5CD3-4A10-4AEE-9829-B779E7CB7687}" type="slidenum">
              <a:rPr kumimoji="0" lang="zh-CN" altLang="en-US" sz="1800">
                <a:latin typeface="Arial" panose="020B0604020202020204" pitchFamily="34" charset="0"/>
              </a:rPr>
              <a:pPr/>
              <a:t>35</a:t>
            </a:fld>
            <a:endParaRPr kumimoji="0" lang="zh-CN" altLang="en-US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959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206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068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2447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003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207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706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927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284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300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995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863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15DFD-8505-4C7B-90FE-F45A3565472F}" type="datetimeFigureOut">
              <a:rPr lang="zh-CN" altLang="en-US" smtClean="0"/>
              <a:pPr/>
              <a:t>2018/10/20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6F3C-FA24-4A80-8CD4-EE5698C541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2938" y="289306"/>
            <a:ext cx="11572875" cy="120544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42938" y="6704266"/>
            <a:ext cx="3000375" cy="383732"/>
          </a:xfrm>
        </p:spPr>
        <p:txBody>
          <a:bodyPr/>
          <a:lstStyle>
            <a:lvl1pPr>
              <a:defRPr/>
            </a:lvl1pPr>
          </a:lstStyle>
          <a:p>
            <a:fld id="{DD615DFD-8505-4C7B-90FE-F45A3565472F}" type="datetimeFigureOut">
              <a:rPr lang="zh-CN" altLang="en-US" smtClean="0"/>
              <a:pPr/>
              <a:t>2018/10/20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393406" y="6704266"/>
            <a:ext cx="4071938" cy="383732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215438" y="6704266"/>
            <a:ext cx="3000375" cy="383732"/>
          </a:xfrm>
        </p:spPr>
        <p:txBody>
          <a:bodyPr/>
          <a:lstStyle>
            <a:lvl1pPr>
              <a:defRPr/>
            </a:lvl1pPr>
          </a:lstStyle>
          <a:p>
            <a:fld id="{27406F3C-FA24-4A80-8CD4-EE5698C541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179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84039" y="6703596"/>
            <a:ext cx="2893219" cy="385072"/>
          </a:xfrm>
        </p:spPr>
        <p:txBody>
          <a:bodyPr/>
          <a:lstStyle/>
          <a:p>
            <a:fld id="{DD615DFD-8505-4C7B-90FE-F45A3565472F}" type="datetimeFigureOut">
              <a:rPr lang="zh-CN" altLang="en-US" smtClean="0"/>
              <a:pPr/>
              <a:t>2018/10/20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259461" y="6703596"/>
            <a:ext cx="4339828" cy="38507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081492" y="6703596"/>
            <a:ext cx="2893219" cy="385072"/>
          </a:xfrm>
        </p:spPr>
        <p:txBody>
          <a:bodyPr/>
          <a:lstStyle/>
          <a:p>
            <a:fld id="{27406F3C-FA24-4A80-8CD4-EE5698C541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33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64" y="305327"/>
            <a:ext cx="12293269" cy="94881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矩形 2"/>
          <p:cNvSpPr/>
          <p:nvPr/>
        </p:nvSpPr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9078" tIns="151262" rIns="189078" bIns="151262" numCol="1" spcCol="0" rtlCol="0" fromWordArt="0" anchor="t" anchorCtr="0" forceAA="0" compatLnSpc="1">
            <a:noAutofit/>
          </a:bodyPr>
          <a:lstStyle/>
          <a:p>
            <a:pPr algn="ctr" defTabSz="13108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8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157575" y="157588"/>
            <a:ext cx="12858750" cy="723265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9078" tIns="151262" rIns="189078" bIns="151262" numCol="1" spcCol="0" rtlCol="0" fromWordArt="0" anchor="t" anchorCtr="0" forceAA="0" compatLnSpc="1">
            <a:noAutofit/>
          </a:bodyPr>
          <a:lstStyle/>
          <a:p>
            <a:pPr algn="ctr" defTabSz="13108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8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956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42938" y="6750473"/>
            <a:ext cx="3000375" cy="338193"/>
          </a:xfrm>
        </p:spPr>
        <p:txBody>
          <a:bodyPr/>
          <a:lstStyle/>
          <a:p>
            <a:fld id="{DD615DFD-8505-4C7B-90FE-F45A3565472F}" type="datetimeFigureOut">
              <a:rPr lang="zh-CN" altLang="en-US" smtClean="0"/>
              <a:pPr/>
              <a:t>2018/10/20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393406" y="6750473"/>
            <a:ext cx="4071938" cy="33819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15438" y="6750473"/>
            <a:ext cx="3000375" cy="338193"/>
          </a:xfrm>
        </p:spPr>
        <p:txBody>
          <a:bodyPr/>
          <a:lstStyle/>
          <a:p>
            <a:fld id="{27406F3C-FA24-4A80-8CD4-EE5698C541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876146"/>
      </p:ext>
    </p:extLst>
  </p:cSld>
  <p:clrMapOvr>
    <a:masterClrMapping/>
  </p:clrMapOvr>
  <p:transition spd="med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Accent Colo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9078" tIns="151262" rIns="189078" bIns="151262" numCol="1" spcCol="0" rtlCol="0" fromWordArt="0" anchor="t" anchorCtr="0" forceAA="0" compatLnSpc="1">
            <a:noAutofit/>
          </a:bodyPr>
          <a:lstStyle/>
          <a:p>
            <a:pPr algn="ctr" defTabSz="13108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8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814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964407" y="1762229"/>
            <a:ext cx="10929938" cy="1550332"/>
          </a:xfrm>
          <a:prstGeom prst="rect">
            <a:avLst/>
          </a:prstGeom>
          <a:noFill/>
        </p:spPr>
        <p:txBody>
          <a:bodyPr lIns="128574" tIns="64287" rIns="128574" bIns="64287" anchor="ctr">
            <a:normAutofit/>
          </a:bodyPr>
          <a:lstStyle>
            <a:lvl1pPr algn="ctr">
              <a:defRPr sz="62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4" name="副标题 2"/>
          <p:cNvSpPr>
            <a:spLocks noGrp="1"/>
          </p:cNvSpPr>
          <p:nvPr>
            <p:ph type="subTitle" idx="1"/>
          </p:nvPr>
        </p:nvSpPr>
        <p:spPr>
          <a:xfrm>
            <a:off x="961268" y="3388500"/>
            <a:ext cx="10936215" cy="835359"/>
          </a:xfrm>
          <a:prstGeom prst="rect">
            <a:avLst/>
          </a:prstGeom>
        </p:spPr>
        <p:txBody>
          <a:bodyPr lIns="128574" tIns="64287" rIns="128574" bIns="64287"/>
          <a:lstStyle>
            <a:lvl1pPr marL="0" indent="0" algn="ctr">
              <a:buNone/>
              <a:defRPr sz="3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428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5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86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71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14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572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000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429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23" name="图片 6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26" y="4334988"/>
            <a:ext cx="12874378" cy="29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圆角矩形 4"/>
          <p:cNvSpPr>
            <a:spLocks noChangeArrowheads="1"/>
          </p:cNvSpPr>
          <p:nvPr userDrawn="1"/>
        </p:nvSpPr>
        <p:spPr bwMode="auto">
          <a:xfrm>
            <a:off x="3310703" y="5571821"/>
            <a:ext cx="6032003" cy="505616"/>
          </a:xfrm>
          <a:prstGeom prst="roundRect">
            <a:avLst>
              <a:gd name="adj" fmla="val 7292"/>
            </a:avLst>
          </a:prstGeom>
          <a:solidFill>
            <a:srgbClr val="FFFFFF">
              <a:alpha val="3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128574" tIns="64287" rIns="128574" bIns="64287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知识很简单  学习很快乐</a:t>
            </a:r>
            <a:endParaRPr lang="zh-CN" altLang="zh-CN" sz="3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文本框 147"/>
          <p:cNvSpPr>
            <a:spLocks noChangeArrowheads="1"/>
          </p:cNvSpPr>
          <p:nvPr userDrawn="1"/>
        </p:nvSpPr>
        <p:spPr bwMode="auto">
          <a:xfrm>
            <a:off x="3310698" y="5144893"/>
            <a:ext cx="6000750" cy="406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8574" tIns="64287" rIns="128574" bIns="6428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15.0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课程体系  八维教育研究院</a:t>
            </a:r>
            <a:endParaRPr lang="zh-CN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7267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/>
          <a:lstStyle/>
          <a:p>
            <a:fld id="{73B3D490-D047-46FA-BFB9-06A35E31C10B}" type="datetimeFigureOut">
              <a:rPr lang="id-ID" smtClean="0"/>
              <a:pPr/>
              <a:t>20/10/18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/>
          <a:lstStyle/>
          <a:p>
            <a:fld id="{934C11C6-5A40-492F-87BB-D659BD3D6B6F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964407" y="1762229"/>
            <a:ext cx="10929938" cy="1550332"/>
          </a:xfrm>
          <a:prstGeom prst="rect">
            <a:avLst/>
          </a:prstGeom>
          <a:noFill/>
        </p:spPr>
        <p:txBody>
          <a:bodyPr lIns="128574" tIns="64287" rIns="128574" bIns="64287" anchor="ctr">
            <a:normAutofit/>
          </a:bodyPr>
          <a:lstStyle>
            <a:lvl1pPr algn="ctr">
              <a:defRPr sz="62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4" name="副标题 2"/>
          <p:cNvSpPr>
            <a:spLocks noGrp="1"/>
          </p:cNvSpPr>
          <p:nvPr>
            <p:ph type="subTitle" idx="1"/>
          </p:nvPr>
        </p:nvSpPr>
        <p:spPr>
          <a:xfrm>
            <a:off x="961268" y="3388500"/>
            <a:ext cx="10936215" cy="835359"/>
          </a:xfrm>
          <a:prstGeom prst="rect">
            <a:avLst/>
          </a:prstGeom>
        </p:spPr>
        <p:txBody>
          <a:bodyPr lIns="128574" tIns="64287" rIns="128574" bIns="64287"/>
          <a:lstStyle>
            <a:lvl1pPr marL="0" indent="0" algn="ctr">
              <a:buNone/>
              <a:defRPr sz="3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428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5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86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71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14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572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000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429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23" name="图片 6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26" y="4334988"/>
            <a:ext cx="12874378" cy="29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圆角矩形 4"/>
          <p:cNvSpPr>
            <a:spLocks noChangeArrowheads="1"/>
          </p:cNvSpPr>
          <p:nvPr userDrawn="1"/>
        </p:nvSpPr>
        <p:spPr bwMode="auto">
          <a:xfrm>
            <a:off x="3310703" y="5571821"/>
            <a:ext cx="6032003" cy="505616"/>
          </a:xfrm>
          <a:prstGeom prst="roundRect">
            <a:avLst>
              <a:gd name="adj" fmla="val 7292"/>
            </a:avLst>
          </a:prstGeom>
          <a:solidFill>
            <a:srgbClr val="FFFFFF">
              <a:alpha val="3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128574" tIns="64287" rIns="128574" bIns="64287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知识很简单  学习很快乐</a:t>
            </a:r>
            <a:endParaRPr lang="zh-CN" altLang="zh-CN" sz="3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文本框 147"/>
          <p:cNvSpPr>
            <a:spLocks noChangeArrowheads="1"/>
          </p:cNvSpPr>
          <p:nvPr userDrawn="1"/>
        </p:nvSpPr>
        <p:spPr bwMode="auto">
          <a:xfrm>
            <a:off x="3310698" y="5144893"/>
            <a:ext cx="6000750" cy="406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8574" tIns="64287" rIns="128574" bIns="6428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15.0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课程体系  八维教育研究院</a:t>
            </a:r>
            <a:endParaRPr lang="zh-CN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099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有导航栏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接连接符 14"/>
          <p:cNvSpPr>
            <a:spLocks noChangeShapeType="1"/>
          </p:cNvSpPr>
          <p:nvPr/>
        </p:nvSpPr>
        <p:spPr bwMode="auto">
          <a:xfrm>
            <a:off x="2350741" y="1337710"/>
            <a:ext cx="0" cy="5894944"/>
          </a:xfrm>
          <a:prstGeom prst="line">
            <a:avLst/>
          </a:prstGeom>
          <a:noFill/>
          <a:ln w="9525">
            <a:solidFill>
              <a:schemeClr val="accent1"/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087759" y="198948"/>
            <a:ext cx="9518733" cy="4817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lang="zh-CN" altLang="en-US" sz="2812" b="0" dirty="0">
                <a:solidFill>
                  <a:srgbClr val="0070C0"/>
                </a:solidFill>
              </a:defRPr>
            </a:lvl1pPr>
          </a:lstStyle>
          <a:p>
            <a:pPr lvl="0" algn="r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2581448" y="1186190"/>
            <a:ext cx="9822341" cy="5265296"/>
          </a:xfrm>
          <a:prstGeom prst="rect">
            <a:avLst/>
          </a:prstGeom>
        </p:spPr>
        <p:txBody>
          <a:bodyPr/>
          <a:lstStyle>
            <a:lvl1pPr>
              <a:lnSpc>
                <a:spcPts val="3516"/>
              </a:lnSpc>
              <a:buSzPct val="100000"/>
              <a:buFont typeface="Wingdings" panose="05000000000000000000" pitchFamily="2" charset="2"/>
              <a:buChar char="n"/>
              <a:defRPr sz="2812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3516"/>
              </a:lnSpc>
              <a:buSzPct val="100000"/>
              <a:buFont typeface="Wingdings" panose="05000000000000000000" pitchFamily="2" charset="2"/>
              <a:buChar char="u"/>
              <a:defRPr sz="225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3516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969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2531" b="1">
                <a:latin typeface="+mn-lt"/>
                <a:ea typeface="+mn-ea"/>
              </a:defRPr>
            </a:lvl4pPr>
            <a:lvl5pPr>
              <a:defRPr sz="225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0" hasCustomPrompt="1"/>
          </p:nvPr>
        </p:nvSpPr>
        <p:spPr>
          <a:xfrm>
            <a:off x="151178" y="1186188"/>
            <a:ext cx="2025225" cy="5265296"/>
          </a:xfrm>
          <a:prstGeom prst="rect">
            <a:avLst/>
          </a:prstGeom>
        </p:spPr>
        <p:txBody>
          <a:bodyPr/>
          <a:lstStyle>
            <a:lvl1pPr>
              <a:lnSpc>
                <a:spcPts val="3516"/>
              </a:lnSpc>
              <a:buSzPct val="100000"/>
              <a:buFont typeface="Wingdings" panose="05000000000000000000" pitchFamily="2" charset="2"/>
              <a:buChar char="n"/>
              <a:defRPr sz="2812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3516"/>
              </a:lnSpc>
              <a:buSzPct val="100000"/>
              <a:buFont typeface="Wingdings" panose="05000000000000000000" pitchFamily="2" charset="2"/>
              <a:buChar char="u"/>
              <a:defRPr sz="225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3516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969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2531" b="1">
                <a:latin typeface="+mn-lt"/>
                <a:ea typeface="+mn-ea"/>
              </a:defRPr>
            </a:lvl4pPr>
            <a:lvl5pPr>
              <a:defRPr sz="225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单击此处编辑式</a:t>
            </a:r>
          </a:p>
        </p:txBody>
      </p:sp>
    </p:spTree>
    <p:extLst>
      <p:ext uri="{BB962C8B-B14F-4D97-AF65-F5344CB8AC3E}">
        <p14:creationId xmlns:p14="http://schemas.microsoft.com/office/powerpoint/2010/main" val="3619086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没有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087759" y="198948"/>
            <a:ext cx="9518733" cy="4817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lang="zh-CN" altLang="en-US" sz="2812" b="0" dirty="0">
                <a:solidFill>
                  <a:srgbClr val="0070C0"/>
                </a:solidFill>
              </a:defRPr>
            </a:lvl1pPr>
          </a:lstStyle>
          <a:p>
            <a:pPr lvl="0" algn="r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3803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首页"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964406" y="1762229"/>
            <a:ext cx="10929938" cy="1550332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5625" b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4" name="副标题 2"/>
          <p:cNvSpPr>
            <a:spLocks noGrp="1"/>
          </p:cNvSpPr>
          <p:nvPr>
            <p:ph type="subTitle" idx="1"/>
          </p:nvPr>
        </p:nvSpPr>
        <p:spPr>
          <a:xfrm>
            <a:off x="961268" y="3211302"/>
            <a:ext cx="10936215" cy="83535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937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8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71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14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57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00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43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pic>
        <p:nvPicPr>
          <p:cNvPr id="23" name="图片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27" y="4334987"/>
            <a:ext cx="12874378" cy="29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圆角矩形 4"/>
          <p:cNvSpPr>
            <a:spLocks noChangeArrowheads="1"/>
          </p:cNvSpPr>
          <p:nvPr/>
        </p:nvSpPr>
        <p:spPr bwMode="auto">
          <a:xfrm>
            <a:off x="3435209" y="5571821"/>
            <a:ext cx="6032004" cy="505616"/>
          </a:xfrm>
          <a:prstGeom prst="roundRect">
            <a:avLst>
              <a:gd name="adj" fmla="val 7292"/>
            </a:avLst>
          </a:prstGeom>
          <a:solidFill>
            <a:srgbClr val="FFFFFF">
              <a:alpha val="3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37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知识很简单  学习很快乐</a:t>
            </a:r>
            <a:endParaRPr lang="zh-CN" altLang="zh-CN" sz="337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文本框 147"/>
          <p:cNvSpPr>
            <a:spLocks noChangeArrowheads="1"/>
          </p:cNvSpPr>
          <p:nvPr/>
        </p:nvSpPr>
        <p:spPr bwMode="auto">
          <a:xfrm>
            <a:off x="3435204" y="4932649"/>
            <a:ext cx="60007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</a:t>
            </a:r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C#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核心开发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》 </a:t>
            </a: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物联网</a:t>
            </a:r>
          </a:p>
        </p:txBody>
      </p:sp>
    </p:spTree>
    <p:extLst>
      <p:ext uri="{BB962C8B-B14F-4D97-AF65-F5344CB8AC3E}">
        <p14:creationId xmlns:p14="http://schemas.microsoft.com/office/powerpoint/2010/main" val="3390860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带方块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87759" y="198948"/>
            <a:ext cx="9518733" cy="4817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2812" b="0">
                <a:solidFill>
                  <a:srgbClr val="0070C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961" y="1692467"/>
            <a:ext cx="11746305" cy="4411969"/>
          </a:xfrm>
          <a:prstGeom prst="rect">
            <a:avLst/>
          </a:prstGeom>
        </p:spPr>
        <p:txBody>
          <a:bodyPr/>
          <a:lstStyle>
            <a:lvl1pPr>
              <a:lnSpc>
                <a:spcPts val="3516"/>
              </a:lnSpc>
              <a:buSzPct val="100000"/>
              <a:buFont typeface="Wingdings" panose="05000000000000000000" pitchFamily="2" charset="2"/>
              <a:buChar char="n"/>
              <a:defRPr sz="2812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3516"/>
              </a:lnSpc>
              <a:buSzPct val="100000"/>
              <a:buFont typeface="Wingdings" panose="05000000000000000000" pitchFamily="2" charset="2"/>
              <a:buChar char="u"/>
              <a:defRPr sz="225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3516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969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2531" b="1">
                <a:latin typeface="+mn-lt"/>
                <a:ea typeface="+mn-ea"/>
              </a:defRPr>
            </a:lvl4pPr>
            <a:lvl5pPr>
              <a:defRPr sz="225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4" name="副标题 2"/>
          <p:cNvSpPr>
            <a:spLocks noGrp="1"/>
          </p:cNvSpPr>
          <p:nvPr>
            <p:ph type="subTitle" idx="10" hasCustomPrompt="1"/>
          </p:nvPr>
        </p:nvSpPr>
        <p:spPr>
          <a:xfrm>
            <a:off x="657484" y="1084933"/>
            <a:ext cx="10531170" cy="50627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5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8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71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14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57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00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43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</a:t>
            </a:r>
          </a:p>
        </p:txBody>
      </p:sp>
      <p:sp>
        <p:nvSpPr>
          <p:cNvPr id="10" name="矩形 17"/>
          <p:cNvSpPr>
            <a:spLocks noChangeArrowheads="1"/>
          </p:cNvSpPr>
          <p:nvPr/>
        </p:nvSpPr>
        <p:spPr bwMode="auto">
          <a:xfrm>
            <a:off x="0" y="1084933"/>
            <a:ext cx="227481" cy="465435"/>
          </a:xfrm>
          <a:prstGeom prst="rect">
            <a:avLst/>
          </a:prstGeom>
          <a:solidFill>
            <a:srgbClr val="3F95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850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不带方块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87759" y="198948"/>
            <a:ext cx="9518733" cy="4817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2812" b="0">
                <a:solidFill>
                  <a:srgbClr val="0070C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2439" y="1084933"/>
            <a:ext cx="12151350" cy="5265296"/>
          </a:xfrm>
          <a:prstGeom prst="rect">
            <a:avLst/>
          </a:prstGeom>
        </p:spPr>
        <p:txBody>
          <a:bodyPr/>
          <a:lstStyle>
            <a:lvl1pPr>
              <a:lnSpc>
                <a:spcPts val="3516"/>
              </a:lnSpc>
              <a:buSzPct val="100000"/>
              <a:buFont typeface="Wingdings" panose="05000000000000000000" pitchFamily="2" charset="2"/>
              <a:buChar char="n"/>
              <a:defRPr sz="2812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3516"/>
              </a:lnSpc>
              <a:buSzPct val="100000"/>
              <a:buFont typeface="Wingdings" panose="05000000000000000000" pitchFamily="2" charset="2"/>
              <a:buChar char="u"/>
              <a:defRPr sz="225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3516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969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2531" b="1">
                <a:latin typeface="+mn-lt"/>
                <a:ea typeface="+mn-ea"/>
              </a:defRPr>
            </a:lvl4pPr>
            <a:lvl5pPr>
              <a:defRPr sz="225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25181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87759" y="198948"/>
            <a:ext cx="9518733" cy="4817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2812" b="0">
                <a:solidFill>
                  <a:srgbClr val="0070C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2439" y="1084933"/>
            <a:ext cx="12151350" cy="5164040"/>
          </a:xfrm>
          <a:prstGeom prst="rect">
            <a:avLst/>
          </a:prstGeom>
        </p:spPr>
        <p:txBody>
          <a:bodyPr/>
          <a:lstStyle>
            <a:lvl1pPr>
              <a:lnSpc>
                <a:spcPts val="3516"/>
              </a:lnSpc>
              <a:buSzPct val="100000"/>
              <a:buFont typeface="Wingdings" panose="05000000000000000000" pitchFamily="2" charset="2"/>
              <a:buChar char="n"/>
              <a:defRPr sz="2812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3516"/>
              </a:lnSpc>
              <a:buSzPct val="100000"/>
              <a:buFont typeface="Wingdings" panose="05000000000000000000" pitchFamily="2" charset="2"/>
              <a:buChar char="u"/>
              <a:defRPr sz="225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3516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969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2531" b="1">
                <a:latin typeface="+mn-lt"/>
                <a:ea typeface="+mn-ea"/>
              </a:defRPr>
            </a:lvl4pPr>
            <a:lvl5pPr>
              <a:defRPr sz="225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57489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15DFD-8505-4C7B-90FE-F45A3565472F}" type="datetimeFigureOut">
              <a:rPr lang="zh-CN" altLang="en-US" smtClean="0"/>
              <a:pPr/>
              <a:t>2018/10/20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06F3C-FA24-4A80-8CD4-EE5698C541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矩形 17"/>
          <p:cNvSpPr>
            <a:spLocks noChangeArrowheads="1"/>
          </p:cNvSpPr>
          <p:nvPr/>
        </p:nvSpPr>
        <p:spPr bwMode="auto">
          <a:xfrm>
            <a:off x="12127074" y="6599796"/>
            <a:ext cx="735024" cy="465435"/>
          </a:xfrm>
          <a:prstGeom prst="rect">
            <a:avLst/>
          </a:prstGeom>
          <a:solidFill>
            <a:srgbClr val="3F95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矩形 31"/>
          <p:cNvSpPr>
            <a:spLocks noChangeArrowheads="1"/>
          </p:cNvSpPr>
          <p:nvPr/>
        </p:nvSpPr>
        <p:spPr bwMode="auto">
          <a:xfrm flipV="1">
            <a:off x="5" y="781166"/>
            <a:ext cx="12862098" cy="57830"/>
          </a:xfrm>
          <a:prstGeom prst="rect">
            <a:avLst/>
          </a:prstGeom>
          <a:solidFill>
            <a:srgbClr val="3F95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TextBox 15"/>
          <p:cNvSpPr>
            <a:spLocks noChangeArrowheads="1"/>
          </p:cNvSpPr>
          <p:nvPr/>
        </p:nvSpPr>
        <p:spPr bwMode="auto">
          <a:xfrm>
            <a:off x="12364832" y="6653369"/>
            <a:ext cx="590226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0D41CE8-2465-49E5-8469-C528E9CDFDF7}" type="slidenum">
              <a:rPr lang="zh-CN" altLang="en-US" sz="225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‹#›</a:t>
            </a:fld>
            <a:r>
              <a:rPr lang="zh-CN" altLang="en-US" sz="225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 </a:t>
            </a:r>
            <a:endParaRPr lang="zh-CN" altLang="en-US" sz="225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9" name="图片 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77" y="124359"/>
            <a:ext cx="2176403" cy="55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5536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</p:sldLayoutIdLst>
  <p:txStyles>
    <p:titleStyle>
      <a:lvl1pPr marL="1284043" indent="-128404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187" kern="1200">
          <a:solidFill>
            <a:schemeClr val="tx1"/>
          </a:solidFill>
          <a:latin typeface="+mj-lt"/>
          <a:ea typeface="+mj-ea"/>
          <a:cs typeface="+mj-cs"/>
          <a:sym typeface="Browallia New" charset="0"/>
        </a:defRPr>
      </a:lvl1pPr>
      <a:lvl2pPr marL="1284043" indent="-128404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187">
          <a:solidFill>
            <a:schemeClr val="tx1"/>
          </a:solidFill>
          <a:latin typeface="Browallia New" charset="0"/>
          <a:ea typeface="微软雅黑" panose="020B0503020204020204" pitchFamily="34" charset="-122"/>
          <a:sym typeface="Browallia New" charset="0"/>
        </a:defRPr>
      </a:lvl2pPr>
      <a:lvl3pPr marL="1284043" indent="-128404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187">
          <a:solidFill>
            <a:schemeClr val="tx1"/>
          </a:solidFill>
          <a:latin typeface="Browallia New" charset="0"/>
          <a:ea typeface="微软雅黑" panose="020B0503020204020204" pitchFamily="34" charset="-122"/>
          <a:sym typeface="Browallia New" charset="0"/>
        </a:defRPr>
      </a:lvl3pPr>
      <a:lvl4pPr marL="1284043" indent="-128404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187">
          <a:solidFill>
            <a:schemeClr val="tx1"/>
          </a:solidFill>
          <a:latin typeface="Browallia New" charset="0"/>
          <a:ea typeface="微软雅黑" panose="020B0503020204020204" pitchFamily="34" charset="-122"/>
          <a:sym typeface="Browallia New" charset="0"/>
        </a:defRPr>
      </a:lvl4pPr>
      <a:lvl5pPr marL="1284043" indent="-128404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187">
          <a:solidFill>
            <a:schemeClr val="tx1"/>
          </a:solidFill>
          <a:latin typeface="Browallia New" charset="0"/>
          <a:ea typeface="微软雅黑" panose="020B0503020204020204" pitchFamily="34" charset="-122"/>
          <a:sym typeface="Browallia New" charset="0"/>
        </a:defRPr>
      </a:lvl5pPr>
      <a:lvl6pPr marL="1928744" indent="-12858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187">
          <a:solidFill>
            <a:schemeClr val="tx1"/>
          </a:solidFill>
          <a:latin typeface="Browallia New" charset="0"/>
          <a:ea typeface="微软雅黑" panose="020B0503020204020204" pitchFamily="34" charset="-122"/>
          <a:sym typeface="Browallia New" charset="0"/>
        </a:defRPr>
      </a:lvl6pPr>
      <a:lvl7pPr marL="2571659" indent="-12858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187">
          <a:solidFill>
            <a:schemeClr val="tx1"/>
          </a:solidFill>
          <a:latin typeface="Browallia New" charset="0"/>
          <a:ea typeface="微软雅黑" panose="020B0503020204020204" pitchFamily="34" charset="-122"/>
          <a:sym typeface="Browallia New" charset="0"/>
        </a:defRPr>
      </a:lvl7pPr>
      <a:lvl8pPr marL="3214573" indent="-12858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187">
          <a:solidFill>
            <a:schemeClr val="tx1"/>
          </a:solidFill>
          <a:latin typeface="Browallia New" charset="0"/>
          <a:ea typeface="微软雅黑" panose="020B0503020204020204" pitchFamily="34" charset="-122"/>
          <a:sym typeface="Browallia New" charset="0"/>
        </a:defRPr>
      </a:lvl8pPr>
      <a:lvl9pPr marL="3857488" indent="-12858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187">
          <a:solidFill>
            <a:schemeClr val="tx1"/>
          </a:solidFill>
          <a:latin typeface="Browallia New" charset="0"/>
          <a:ea typeface="微软雅黑" panose="020B0503020204020204" pitchFamily="34" charset="-122"/>
          <a:sym typeface="Browallia New" charset="0"/>
        </a:defRPr>
      </a:lvl9pPr>
    </p:titleStyle>
    <p:bodyStyle>
      <a:lvl1pPr marL="319671" indent="-319671" algn="l" rtl="0" eaLnBrk="1" fontAlgn="base" hangingPunct="1">
        <a:lnSpc>
          <a:spcPct val="90000"/>
        </a:lnSpc>
        <a:spcBef>
          <a:spcPts val="1406"/>
        </a:spcBef>
        <a:spcAft>
          <a:spcPct val="0"/>
        </a:spcAft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962586" indent="-319671" algn="l" rtl="0" eaLnBrk="1" fontAlgn="base" hangingPunct="1">
        <a:lnSpc>
          <a:spcPct val="90000"/>
        </a:lnSpc>
        <a:spcBef>
          <a:spcPts val="703"/>
        </a:spcBef>
        <a:spcAft>
          <a:spcPct val="0"/>
        </a:spcAft>
        <a:buFont typeface="Arial" panose="020B0604020202020204" pitchFamily="34" charset="0"/>
        <a:buChar char="•"/>
        <a:defRPr sz="3375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605501" indent="-319671" algn="l" rtl="0" eaLnBrk="1" fontAlgn="base" hangingPunct="1">
        <a:lnSpc>
          <a:spcPct val="90000"/>
        </a:lnSpc>
        <a:spcBef>
          <a:spcPts val="703"/>
        </a:spcBef>
        <a:spcAft>
          <a:spcPct val="0"/>
        </a:spcAft>
        <a:buFont typeface="Arial" panose="020B0604020202020204" pitchFamily="34" charset="0"/>
        <a:buChar char="•"/>
        <a:defRPr sz="2812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2248415" indent="-319671" algn="l" rtl="0" eaLnBrk="1" fontAlgn="base" hangingPunct="1">
        <a:lnSpc>
          <a:spcPct val="90000"/>
        </a:lnSpc>
        <a:spcBef>
          <a:spcPts val="703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891330" indent="-319671" algn="l" rtl="0" eaLnBrk="1" fontAlgn="base" hangingPunct="1">
        <a:lnSpc>
          <a:spcPct val="90000"/>
        </a:lnSpc>
        <a:spcBef>
          <a:spcPts val="703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3536031" indent="-321457" algn="l" defTabSz="1284936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6pPr>
      <a:lvl7pPr marL="4178945" indent="-321457" algn="l" defTabSz="1284936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7pPr>
      <a:lvl8pPr marL="4821860" indent="-321457" algn="l" defTabSz="1284936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8pPr>
      <a:lvl9pPr marL="5464774" indent="-321457" algn="l" defTabSz="1284936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84936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1pPr>
      <a:lvl2pPr marL="642915" algn="l" defTabSz="1284936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2pPr>
      <a:lvl3pPr marL="1285829" algn="l" defTabSz="1284936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3pPr>
      <a:lvl4pPr marL="1928744" algn="l" defTabSz="1284936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4pPr>
      <a:lvl5pPr marL="2571659" algn="l" defTabSz="1284936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5pPr>
      <a:lvl6pPr marL="3214573" algn="l" defTabSz="1284936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6pPr>
      <a:lvl7pPr marL="3857488" algn="l" defTabSz="1284936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7pPr>
      <a:lvl8pPr marL="4500402" algn="l" defTabSz="1284936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8pPr>
      <a:lvl9pPr marL="5143317" algn="l" defTabSz="1284936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tiff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tiff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Paxos.doc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6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3" y="4352318"/>
            <a:ext cx="12857164" cy="29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965082" y="1762229"/>
            <a:ext cx="10928589" cy="1550332"/>
          </a:xfrm>
        </p:spPr>
        <p:txBody>
          <a:bodyPr/>
          <a:lstStyle/>
          <a:p>
            <a:r>
              <a:rPr lang="zh-CN" altLang="en-US" b="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第</a:t>
            </a:r>
            <a:r>
              <a:rPr lang="en-US" altLang="zh-Hans" b="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14</a:t>
            </a:r>
            <a:r>
              <a:rPr lang="zh-CN" altLang="en-US" b="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单元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C2E2815C-9A3D-EB41-9176-5365D5A55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68" y="3211302"/>
            <a:ext cx="10936215" cy="835359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Hans" dirty="0"/>
              <a:t>53</a:t>
            </a:r>
            <a:r>
              <a:rPr lang="zh-CN" altLang="en-US" dirty="0"/>
              <a:t>课</a:t>
            </a:r>
            <a:r>
              <a:rPr lang="zh-Hans" altLang="en-US" dirty="0"/>
              <a:t> </a:t>
            </a:r>
            <a:r>
              <a:rPr lang="en-US" altLang="zh-Hans" dirty="0"/>
              <a:t>Zookeeper</a:t>
            </a:r>
            <a:r>
              <a:rPr lang="zh-CN" altLang="en-US" dirty="0"/>
              <a:t>理论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643029" y="4616458"/>
            <a:ext cx="10145176" cy="499161"/>
          </a:xfrm>
          <a:prstGeom prst="rect">
            <a:avLst/>
          </a:prstGeom>
          <a:noFill/>
        </p:spPr>
        <p:txBody>
          <a:bodyPr wrap="square" lIns="128574" tIns="64287" rIns="128574" bIns="64287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知识很简单 学习很快乐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57475" y="5402276"/>
            <a:ext cx="7482832" cy="1053159"/>
          </a:xfrm>
          <a:prstGeom prst="rect">
            <a:avLst/>
          </a:prstGeom>
          <a:noFill/>
        </p:spPr>
        <p:txBody>
          <a:bodyPr wrap="square" lIns="128574" tIns="64287" rIns="128574" bIns="64287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+mj-ea"/>
                <a:ea typeface="+mj-ea"/>
              </a:rPr>
              <a:t>《</a:t>
            </a:r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大数据离线计算</a:t>
            </a:r>
            <a:r>
              <a:rPr lang="en-US" altLang="zh-CN" sz="6000" dirty="0">
                <a:solidFill>
                  <a:schemeClr val="bg1"/>
                </a:solidFill>
                <a:latin typeface="+mj-ea"/>
                <a:ea typeface="+mj-ea"/>
              </a:rPr>
              <a:t>》</a:t>
            </a:r>
            <a:endParaRPr lang="zh-CN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94572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FD5102-B95C-514A-BAB2-74C475BA4FF5}"/>
              </a:ext>
            </a:extLst>
          </p:cNvPr>
          <p:cNvSpPr txBox="1"/>
          <p:nvPr/>
        </p:nvSpPr>
        <p:spPr>
          <a:xfrm>
            <a:off x="5421263" y="2896245"/>
            <a:ext cx="216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accent1">
                    <a:lumMod val="75000"/>
                  </a:schemeClr>
                </a:solidFill>
              </a:rPr>
              <a:t>文件系统</a:t>
            </a:r>
            <a:endParaRPr kumimoji="1" lang="en-US" altLang="zh-CN" sz="36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kumimoji="1" lang="zh-CN" altLang="en-US" sz="3600" b="1" dirty="0">
                <a:solidFill>
                  <a:schemeClr val="accent1">
                    <a:lumMod val="75000"/>
                  </a:schemeClr>
                </a:solidFill>
              </a:rPr>
              <a:t>通知机制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6A6867B-6C8D-C647-A113-E6B3FB392B5F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zookeeper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特性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5401792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7B323F0B-0BF6-DB4B-8A63-F64AFE2728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5310995"/>
              </p:ext>
            </p:extLst>
          </p:nvPr>
        </p:nvGraphicFramePr>
        <p:xfrm>
          <a:off x="6713372" y="2830507"/>
          <a:ext cx="6145378" cy="3773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图片 2">
            <a:extLst>
              <a:ext uri="{FF2B5EF4-FFF2-40B4-BE49-F238E27FC236}">
                <a16:creationId xmlns:a16="http://schemas.microsoft.com/office/drawing/2014/main" id="{C22B2157-7CD6-874D-8438-72E59AE3AE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59" y="1401747"/>
            <a:ext cx="5940060" cy="5401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4DC5AA9-1833-854A-8A02-755E90231B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8715" y="1187433"/>
            <a:ext cx="1574800" cy="444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0D2E7B-DFFA-A948-AEC2-9497A8A121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7541" y="838871"/>
            <a:ext cx="3832926" cy="10254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ACBBEF0-8DD7-3547-9DB3-6027C74DD7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6301" y="1544623"/>
            <a:ext cx="4584123" cy="11907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0E99A97-8403-C44A-9B7B-69EF1E084D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42072" y="940436"/>
            <a:ext cx="2563785" cy="1286180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915F1C3B-5086-104F-95A9-52C1C3F5CE21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文件系统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2458856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6">
            <a:extLst>
              <a:ext uri="{FF2B5EF4-FFF2-40B4-BE49-F238E27FC236}">
                <a16:creationId xmlns:a16="http://schemas.microsoft.com/office/drawing/2014/main" id="{E52ACBFE-131E-2644-8F6E-0C237C948610}"/>
              </a:ext>
            </a:extLst>
          </p:cNvPr>
          <p:cNvSpPr/>
          <p:nvPr/>
        </p:nvSpPr>
        <p:spPr>
          <a:xfrm>
            <a:off x="5127666" y="3050953"/>
            <a:ext cx="34619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</a:rPr>
              <a:t>Zookeeper</a:t>
            </a:r>
            <a:r>
              <a:rPr lang="zh-CN" altLang="en-US" sz="2800" b="1" dirty="0">
                <a:solidFill>
                  <a:srgbClr val="0000FF"/>
                </a:solidFill>
              </a:rPr>
              <a:t>存储数据</a:t>
            </a: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38455D50-9319-8046-9BFC-726DF54F21BD}"/>
              </a:ext>
            </a:extLst>
          </p:cNvPr>
          <p:cNvSpPr txBox="1"/>
          <p:nvPr/>
        </p:nvSpPr>
        <p:spPr>
          <a:xfrm>
            <a:off x="9442450" y="1946910"/>
            <a:ext cx="2534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Bebas Neue" panose="020B0606020202050201" pitchFamily="34" charset="0"/>
              </a:rPr>
              <a:t>临近属的概念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83449528-1710-9041-910D-51A3F2FA10FD}"/>
              </a:ext>
            </a:extLst>
          </p:cNvPr>
          <p:cNvSpPr txBox="1"/>
          <p:nvPr/>
        </p:nvSpPr>
        <p:spPr>
          <a:xfrm>
            <a:off x="2882831" y="1946922"/>
            <a:ext cx="205410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Bebas Neue" panose="020B0606020202050201" pitchFamily="34" charset="0"/>
              </a:rPr>
              <a:t>关联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A6B5470C-8EFE-8844-9C11-1AC1CF81D367}"/>
              </a:ext>
            </a:extLst>
          </p:cNvPr>
          <p:cNvSpPr txBox="1"/>
          <p:nvPr/>
        </p:nvSpPr>
        <p:spPr>
          <a:xfrm>
            <a:off x="5689248" y="1946922"/>
            <a:ext cx="205410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Bebas Neue" panose="020B0606020202050201" pitchFamily="34" charset="0"/>
              </a:rPr>
              <a:t>种差</a:t>
            </a:r>
          </a:p>
        </p:txBody>
      </p:sp>
      <p:sp>
        <p:nvSpPr>
          <p:cNvPr id="9" name="Rectangle 42">
            <a:extLst>
              <a:ext uri="{FF2B5EF4-FFF2-40B4-BE49-F238E27FC236}">
                <a16:creationId xmlns:a16="http://schemas.microsoft.com/office/drawing/2014/main" id="{BCC32F2C-89CC-084B-A951-95BE4FD37580}"/>
              </a:ext>
            </a:extLst>
          </p:cNvPr>
          <p:cNvSpPr/>
          <p:nvPr/>
        </p:nvSpPr>
        <p:spPr>
          <a:xfrm>
            <a:off x="1175186" y="3065422"/>
            <a:ext cx="18446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Hans" sz="2800" b="1" dirty="0" err="1">
                <a:solidFill>
                  <a:srgbClr val="0000FF"/>
                </a:solidFill>
              </a:rPr>
              <a:t>Znode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10" name="Rectangle 42">
            <a:extLst>
              <a:ext uri="{FF2B5EF4-FFF2-40B4-BE49-F238E27FC236}">
                <a16:creationId xmlns:a16="http://schemas.microsoft.com/office/drawing/2014/main" id="{0925A01C-DE1C-F342-8030-28C7976E300F}"/>
              </a:ext>
            </a:extLst>
          </p:cNvPr>
          <p:cNvSpPr/>
          <p:nvPr/>
        </p:nvSpPr>
        <p:spPr>
          <a:xfrm>
            <a:off x="2882839" y="3052203"/>
            <a:ext cx="184461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</a:rPr>
              <a:t>       </a:t>
            </a:r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</a:rPr>
              <a:t>是</a:t>
            </a: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TextBox 43">
            <a:extLst>
              <a:ext uri="{FF2B5EF4-FFF2-40B4-BE49-F238E27FC236}">
                <a16:creationId xmlns:a16="http://schemas.microsoft.com/office/drawing/2014/main" id="{6980F773-74A6-E442-9BD8-B0DDB0EDA191}"/>
              </a:ext>
            </a:extLst>
          </p:cNvPr>
          <p:cNvSpPr txBox="1"/>
          <p:nvPr/>
        </p:nvSpPr>
        <p:spPr>
          <a:xfrm>
            <a:off x="924952" y="1960141"/>
            <a:ext cx="205410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Bebas Neue" panose="020B0606020202050201" pitchFamily="34" charset="0"/>
              </a:rPr>
              <a:t>被定义项</a:t>
            </a:r>
          </a:p>
        </p:txBody>
      </p:sp>
      <p:sp>
        <p:nvSpPr>
          <p:cNvPr id="12" name="Rectangle 36">
            <a:extLst>
              <a:ext uri="{FF2B5EF4-FFF2-40B4-BE49-F238E27FC236}">
                <a16:creationId xmlns:a16="http://schemas.microsoft.com/office/drawing/2014/main" id="{385E0FC8-E69D-5E41-BA94-C73AE3E7E5EF}"/>
              </a:ext>
            </a:extLst>
          </p:cNvPr>
          <p:cNvSpPr/>
          <p:nvPr/>
        </p:nvSpPr>
        <p:spPr>
          <a:xfrm>
            <a:off x="9597727" y="3050953"/>
            <a:ext cx="18722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00FF"/>
                </a:solidFill>
              </a:rPr>
              <a:t>数据单元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E69DC4DA-60EF-C14B-A9AB-3F37963FAB75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什么是</a:t>
            </a:r>
            <a:r>
              <a:rPr lang="en-US" altLang="zh-CN" sz="2800" dirty="0" err="1">
                <a:solidFill>
                  <a:srgbClr val="0070C0"/>
                </a:solidFill>
                <a:latin typeface="+mj-ea"/>
                <a:sym typeface="+mn-lt"/>
              </a:rPr>
              <a:t>Znode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23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08E73819-4045-E44B-A50F-C211077092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6242597"/>
              </p:ext>
            </p:extLst>
          </p:nvPr>
        </p:nvGraphicFramePr>
        <p:xfrm>
          <a:off x="500021" y="1830375"/>
          <a:ext cx="11625396" cy="5188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5"/>
          <p:cNvSpPr/>
          <p:nvPr/>
        </p:nvSpPr>
        <p:spPr>
          <a:xfrm>
            <a:off x="2928913" y="1187433"/>
            <a:ext cx="63081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Znode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用来组织存储数据，它有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种类型</a:t>
            </a:r>
            <a:endParaRPr lang="en-US" altLang="zh-CN" sz="2800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62D2C13-E86E-FB4C-B241-1F5F09D29221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文件系统</a:t>
            </a:r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-</a:t>
            </a:r>
            <a:r>
              <a:rPr lang="en-US" altLang="zh-CN" sz="2800" dirty="0" err="1">
                <a:solidFill>
                  <a:srgbClr val="0070C0"/>
                </a:solidFill>
                <a:latin typeface="+mj-ea"/>
                <a:sym typeface="+mn-lt"/>
              </a:rPr>
              <a:t>znode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4445334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6">
            <a:extLst>
              <a:ext uri="{FF2B5EF4-FFF2-40B4-BE49-F238E27FC236}">
                <a16:creationId xmlns:a16="http://schemas.microsoft.com/office/drawing/2014/main" id="{E52ACBFE-131E-2644-8F6E-0C237C948610}"/>
              </a:ext>
            </a:extLst>
          </p:cNvPr>
          <p:cNvSpPr/>
          <p:nvPr/>
        </p:nvSpPr>
        <p:spPr>
          <a:xfrm>
            <a:off x="5127666" y="3050953"/>
            <a:ext cx="34619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在</a:t>
            </a:r>
            <a:r>
              <a:rPr lang="en-US" altLang="zh-CN" sz="2800" b="1" dirty="0">
                <a:solidFill>
                  <a:srgbClr val="0000FF"/>
                </a:solidFill>
              </a:rPr>
              <a:t>Zookeeper</a:t>
            </a:r>
            <a:r>
              <a:rPr lang="zh-CN" altLang="en-US" sz="2800" b="1" dirty="0">
                <a:solidFill>
                  <a:srgbClr val="0000FF"/>
                </a:solidFill>
              </a:rPr>
              <a:t>中创建的</a:t>
            </a:r>
            <a:r>
              <a:rPr lang="en-US" altLang="zh-CN" sz="2800" b="1" dirty="0" err="1">
                <a:solidFill>
                  <a:srgbClr val="0000FF"/>
                </a:solidFill>
              </a:rPr>
              <a:t>Znode</a:t>
            </a:r>
            <a:r>
              <a:rPr lang="zh-CN" altLang="en-US" sz="2800" b="1" dirty="0">
                <a:solidFill>
                  <a:srgbClr val="0000FF"/>
                </a:solidFill>
              </a:rPr>
              <a:t>是永久存在的</a:t>
            </a: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38455D50-9319-8046-9BFC-726DF54F21BD}"/>
              </a:ext>
            </a:extLst>
          </p:cNvPr>
          <p:cNvSpPr txBox="1"/>
          <p:nvPr/>
        </p:nvSpPr>
        <p:spPr>
          <a:xfrm>
            <a:off x="9442450" y="1946910"/>
            <a:ext cx="2534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Bebas Neue" panose="020B0606020202050201" pitchFamily="34" charset="0"/>
              </a:rPr>
              <a:t>临近属的概念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83449528-1710-9041-910D-51A3F2FA10FD}"/>
              </a:ext>
            </a:extLst>
          </p:cNvPr>
          <p:cNvSpPr txBox="1"/>
          <p:nvPr/>
        </p:nvSpPr>
        <p:spPr>
          <a:xfrm>
            <a:off x="2882831" y="1946922"/>
            <a:ext cx="205410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Bebas Neue" panose="020B0606020202050201" pitchFamily="34" charset="0"/>
              </a:rPr>
              <a:t>关联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A6B5470C-8EFE-8844-9C11-1AC1CF81D367}"/>
              </a:ext>
            </a:extLst>
          </p:cNvPr>
          <p:cNvSpPr txBox="1"/>
          <p:nvPr/>
        </p:nvSpPr>
        <p:spPr>
          <a:xfrm>
            <a:off x="5689248" y="1946922"/>
            <a:ext cx="205410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Bebas Neue" panose="020B0606020202050201" pitchFamily="34" charset="0"/>
              </a:rPr>
              <a:t>种差</a:t>
            </a:r>
          </a:p>
        </p:txBody>
      </p:sp>
      <p:sp>
        <p:nvSpPr>
          <p:cNvPr id="9" name="Rectangle 42">
            <a:extLst>
              <a:ext uri="{FF2B5EF4-FFF2-40B4-BE49-F238E27FC236}">
                <a16:creationId xmlns:a16="http://schemas.microsoft.com/office/drawing/2014/main" id="{BCC32F2C-89CC-084B-A951-95BE4FD37580}"/>
              </a:ext>
            </a:extLst>
          </p:cNvPr>
          <p:cNvSpPr/>
          <p:nvPr/>
        </p:nvSpPr>
        <p:spPr>
          <a:xfrm>
            <a:off x="1175186" y="3065422"/>
            <a:ext cx="18446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00FF"/>
                </a:solidFill>
              </a:rPr>
              <a:t>持久</a:t>
            </a:r>
            <a:r>
              <a:rPr lang="en-US" altLang="zh-Hans" sz="2800" b="1" dirty="0" err="1">
                <a:solidFill>
                  <a:srgbClr val="0000FF"/>
                </a:solidFill>
              </a:rPr>
              <a:t>Znode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10" name="Rectangle 42">
            <a:extLst>
              <a:ext uri="{FF2B5EF4-FFF2-40B4-BE49-F238E27FC236}">
                <a16:creationId xmlns:a16="http://schemas.microsoft.com/office/drawing/2014/main" id="{0925A01C-DE1C-F342-8030-28C7976E300F}"/>
              </a:ext>
            </a:extLst>
          </p:cNvPr>
          <p:cNvSpPr/>
          <p:nvPr/>
        </p:nvSpPr>
        <p:spPr>
          <a:xfrm>
            <a:off x="2882839" y="3052203"/>
            <a:ext cx="184461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</a:rPr>
              <a:t>       </a:t>
            </a:r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</a:rPr>
              <a:t>是</a:t>
            </a: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TextBox 43">
            <a:extLst>
              <a:ext uri="{FF2B5EF4-FFF2-40B4-BE49-F238E27FC236}">
                <a16:creationId xmlns:a16="http://schemas.microsoft.com/office/drawing/2014/main" id="{6980F773-74A6-E442-9BD8-B0DDB0EDA191}"/>
              </a:ext>
            </a:extLst>
          </p:cNvPr>
          <p:cNvSpPr txBox="1"/>
          <p:nvPr/>
        </p:nvSpPr>
        <p:spPr>
          <a:xfrm>
            <a:off x="924952" y="1960141"/>
            <a:ext cx="205410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Bebas Neue" panose="020B0606020202050201" pitchFamily="34" charset="0"/>
              </a:rPr>
              <a:t>被定义项</a:t>
            </a:r>
          </a:p>
        </p:txBody>
      </p:sp>
      <p:sp>
        <p:nvSpPr>
          <p:cNvPr id="12" name="Rectangle 36">
            <a:extLst>
              <a:ext uri="{FF2B5EF4-FFF2-40B4-BE49-F238E27FC236}">
                <a16:creationId xmlns:a16="http://schemas.microsoft.com/office/drawing/2014/main" id="{385E0FC8-E69D-5E41-BA94-C73AE3E7E5EF}"/>
              </a:ext>
            </a:extLst>
          </p:cNvPr>
          <p:cNvSpPr/>
          <p:nvPr/>
        </p:nvSpPr>
        <p:spPr>
          <a:xfrm>
            <a:off x="9597727" y="3050953"/>
            <a:ext cx="18722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 err="1">
                <a:solidFill>
                  <a:srgbClr val="0000FF"/>
                </a:solidFill>
              </a:rPr>
              <a:t>Znode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2D11A284-DF8D-4F4A-916D-27B175C0FE77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什么是持久</a:t>
            </a:r>
            <a:r>
              <a:rPr lang="en-US" altLang="zh-CN" sz="2800" dirty="0" err="1">
                <a:solidFill>
                  <a:srgbClr val="0070C0"/>
                </a:solidFill>
                <a:latin typeface="+mj-ea"/>
                <a:sym typeface="+mn-lt"/>
              </a:rPr>
              <a:t>Znode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323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6">
            <a:extLst>
              <a:ext uri="{FF2B5EF4-FFF2-40B4-BE49-F238E27FC236}">
                <a16:creationId xmlns:a16="http://schemas.microsoft.com/office/drawing/2014/main" id="{E52ACBFE-131E-2644-8F6E-0C237C948610}"/>
              </a:ext>
            </a:extLst>
          </p:cNvPr>
          <p:cNvSpPr/>
          <p:nvPr/>
        </p:nvSpPr>
        <p:spPr>
          <a:xfrm>
            <a:off x="5127666" y="3050953"/>
            <a:ext cx="34619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客户端断开，这个客户端创建的</a:t>
            </a:r>
            <a:r>
              <a:rPr lang="en-US" altLang="zh-CN" sz="2800" b="1" dirty="0" err="1">
                <a:solidFill>
                  <a:srgbClr val="0000FF"/>
                </a:solidFill>
              </a:rPr>
              <a:t>Znode</a:t>
            </a:r>
            <a:r>
              <a:rPr lang="zh-CN" altLang="en-US" sz="2800" b="1" dirty="0">
                <a:solidFill>
                  <a:srgbClr val="0000FF"/>
                </a:solidFill>
              </a:rPr>
              <a:t>即被删除</a:t>
            </a:r>
            <a:endParaRPr lang="en-US" altLang="zh-CN" sz="2800" b="1" dirty="0">
              <a:solidFill>
                <a:srgbClr val="0000FF"/>
              </a:solidFill>
            </a:endParaRP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38455D50-9319-8046-9BFC-726DF54F21BD}"/>
              </a:ext>
            </a:extLst>
          </p:cNvPr>
          <p:cNvSpPr txBox="1"/>
          <p:nvPr/>
        </p:nvSpPr>
        <p:spPr>
          <a:xfrm>
            <a:off x="9442450" y="1946910"/>
            <a:ext cx="2534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Bebas Neue" panose="020B0606020202050201" pitchFamily="34" charset="0"/>
              </a:rPr>
              <a:t>临近属的概念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83449528-1710-9041-910D-51A3F2FA10FD}"/>
              </a:ext>
            </a:extLst>
          </p:cNvPr>
          <p:cNvSpPr txBox="1"/>
          <p:nvPr/>
        </p:nvSpPr>
        <p:spPr>
          <a:xfrm>
            <a:off x="2882831" y="1946922"/>
            <a:ext cx="205410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Bebas Neue" panose="020B0606020202050201" pitchFamily="34" charset="0"/>
              </a:rPr>
              <a:t>关联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A6B5470C-8EFE-8844-9C11-1AC1CF81D367}"/>
              </a:ext>
            </a:extLst>
          </p:cNvPr>
          <p:cNvSpPr txBox="1"/>
          <p:nvPr/>
        </p:nvSpPr>
        <p:spPr>
          <a:xfrm>
            <a:off x="5689248" y="1946922"/>
            <a:ext cx="205410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Bebas Neue" panose="020B0606020202050201" pitchFamily="34" charset="0"/>
              </a:rPr>
              <a:t>种差</a:t>
            </a:r>
          </a:p>
        </p:txBody>
      </p:sp>
      <p:sp>
        <p:nvSpPr>
          <p:cNvPr id="9" name="Rectangle 42">
            <a:extLst>
              <a:ext uri="{FF2B5EF4-FFF2-40B4-BE49-F238E27FC236}">
                <a16:creationId xmlns:a16="http://schemas.microsoft.com/office/drawing/2014/main" id="{BCC32F2C-89CC-084B-A951-95BE4FD37580}"/>
              </a:ext>
            </a:extLst>
          </p:cNvPr>
          <p:cNvSpPr/>
          <p:nvPr/>
        </p:nvSpPr>
        <p:spPr>
          <a:xfrm>
            <a:off x="1175186" y="3065422"/>
            <a:ext cx="18446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00FF"/>
                </a:solidFill>
              </a:rPr>
              <a:t>临时</a:t>
            </a:r>
            <a:r>
              <a:rPr lang="en-US" altLang="zh-Hans" sz="2800" b="1" dirty="0" err="1">
                <a:solidFill>
                  <a:srgbClr val="0000FF"/>
                </a:solidFill>
              </a:rPr>
              <a:t>Znode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10" name="Rectangle 42">
            <a:extLst>
              <a:ext uri="{FF2B5EF4-FFF2-40B4-BE49-F238E27FC236}">
                <a16:creationId xmlns:a16="http://schemas.microsoft.com/office/drawing/2014/main" id="{0925A01C-DE1C-F342-8030-28C7976E300F}"/>
              </a:ext>
            </a:extLst>
          </p:cNvPr>
          <p:cNvSpPr/>
          <p:nvPr/>
        </p:nvSpPr>
        <p:spPr>
          <a:xfrm>
            <a:off x="2882839" y="3052203"/>
            <a:ext cx="184461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</a:rPr>
              <a:t>       </a:t>
            </a:r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</a:rPr>
              <a:t>是</a:t>
            </a: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TextBox 43">
            <a:extLst>
              <a:ext uri="{FF2B5EF4-FFF2-40B4-BE49-F238E27FC236}">
                <a16:creationId xmlns:a16="http://schemas.microsoft.com/office/drawing/2014/main" id="{6980F773-74A6-E442-9BD8-B0DDB0EDA191}"/>
              </a:ext>
            </a:extLst>
          </p:cNvPr>
          <p:cNvSpPr txBox="1"/>
          <p:nvPr/>
        </p:nvSpPr>
        <p:spPr>
          <a:xfrm>
            <a:off x="924952" y="1960141"/>
            <a:ext cx="205410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Bebas Neue" panose="020B0606020202050201" pitchFamily="34" charset="0"/>
              </a:rPr>
              <a:t>被定义项</a:t>
            </a:r>
          </a:p>
        </p:txBody>
      </p:sp>
      <p:sp>
        <p:nvSpPr>
          <p:cNvPr id="12" name="Rectangle 36">
            <a:extLst>
              <a:ext uri="{FF2B5EF4-FFF2-40B4-BE49-F238E27FC236}">
                <a16:creationId xmlns:a16="http://schemas.microsoft.com/office/drawing/2014/main" id="{385E0FC8-E69D-5E41-BA94-C73AE3E7E5EF}"/>
              </a:ext>
            </a:extLst>
          </p:cNvPr>
          <p:cNvSpPr/>
          <p:nvPr/>
        </p:nvSpPr>
        <p:spPr>
          <a:xfrm>
            <a:off x="9597727" y="3050953"/>
            <a:ext cx="18722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 err="1">
                <a:solidFill>
                  <a:srgbClr val="0000FF"/>
                </a:solidFill>
              </a:rPr>
              <a:t>Znode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CBE0864E-B3E6-0C4F-8BBC-CA5E295EF26E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什么是临时</a:t>
            </a:r>
            <a:r>
              <a:rPr lang="en-US" altLang="zh-CN" sz="2800" dirty="0" err="1">
                <a:solidFill>
                  <a:srgbClr val="0070C0"/>
                </a:solidFill>
                <a:latin typeface="+mj-ea"/>
                <a:sym typeface="+mn-lt"/>
              </a:rPr>
              <a:t>Znode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226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6">
            <a:extLst>
              <a:ext uri="{FF2B5EF4-FFF2-40B4-BE49-F238E27FC236}">
                <a16:creationId xmlns:a16="http://schemas.microsoft.com/office/drawing/2014/main" id="{E52ACBFE-131E-2644-8F6E-0C237C948610}"/>
              </a:ext>
            </a:extLst>
          </p:cNvPr>
          <p:cNvSpPr/>
          <p:nvPr/>
        </p:nvSpPr>
        <p:spPr>
          <a:xfrm>
            <a:off x="5127666" y="3050953"/>
            <a:ext cx="34619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为避免创建的</a:t>
            </a:r>
            <a:r>
              <a:rPr lang="en-US" altLang="zh-CN" sz="2800" b="1" dirty="0" err="1">
                <a:solidFill>
                  <a:srgbClr val="0000FF"/>
                </a:solidFill>
              </a:rPr>
              <a:t>Znode</a:t>
            </a:r>
            <a:r>
              <a:rPr lang="zh-CN" altLang="en-US" sz="2800" b="1" dirty="0">
                <a:solidFill>
                  <a:srgbClr val="0000FF"/>
                </a:solidFill>
              </a:rPr>
              <a:t>名字冲突而在名字后追加</a:t>
            </a:r>
            <a:r>
              <a:rPr lang="en-US" altLang="zh-CN" sz="2800" b="1" dirty="0">
                <a:solidFill>
                  <a:srgbClr val="0000FF"/>
                </a:solidFill>
              </a:rPr>
              <a:t>10</a:t>
            </a:r>
            <a:r>
              <a:rPr lang="zh-CN" altLang="en-US" sz="2800" b="1" dirty="0">
                <a:solidFill>
                  <a:srgbClr val="0000FF"/>
                </a:solidFill>
              </a:rPr>
              <a:t>位顺序数字</a:t>
            </a:r>
            <a:endParaRPr lang="en-US" altLang="zh-CN" sz="2800" b="1" dirty="0">
              <a:solidFill>
                <a:srgbClr val="0000FF"/>
              </a:solidFill>
            </a:endParaRP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38455D50-9319-8046-9BFC-726DF54F21BD}"/>
              </a:ext>
            </a:extLst>
          </p:cNvPr>
          <p:cNvSpPr txBox="1"/>
          <p:nvPr/>
        </p:nvSpPr>
        <p:spPr>
          <a:xfrm>
            <a:off x="9442450" y="1946910"/>
            <a:ext cx="2534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Bebas Neue" panose="020B0606020202050201" pitchFamily="34" charset="0"/>
              </a:rPr>
              <a:t>临近属的概念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83449528-1710-9041-910D-51A3F2FA10FD}"/>
              </a:ext>
            </a:extLst>
          </p:cNvPr>
          <p:cNvSpPr txBox="1"/>
          <p:nvPr/>
        </p:nvSpPr>
        <p:spPr>
          <a:xfrm>
            <a:off x="2882831" y="1946922"/>
            <a:ext cx="205410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Bebas Neue" panose="020B0606020202050201" pitchFamily="34" charset="0"/>
              </a:rPr>
              <a:t>关联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A6B5470C-8EFE-8844-9C11-1AC1CF81D367}"/>
              </a:ext>
            </a:extLst>
          </p:cNvPr>
          <p:cNvSpPr txBox="1"/>
          <p:nvPr/>
        </p:nvSpPr>
        <p:spPr>
          <a:xfrm>
            <a:off x="5689248" y="1946922"/>
            <a:ext cx="205410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Bebas Neue" panose="020B0606020202050201" pitchFamily="34" charset="0"/>
              </a:rPr>
              <a:t>种差</a:t>
            </a:r>
          </a:p>
        </p:txBody>
      </p:sp>
      <p:sp>
        <p:nvSpPr>
          <p:cNvPr id="9" name="Rectangle 42">
            <a:extLst>
              <a:ext uri="{FF2B5EF4-FFF2-40B4-BE49-F238E27FC236}">
                <a16:creationId xmlns:a16="http://schemas.microsoft.com/office/drawing/2014/main" id="{BCC32F2C-89CC-084B-A951-95BE4FD37580}"/>
              </a:ext>
            </a:extLst>
          </p:cNvPr>
          <p:cNvSpPr/>
          <p:nvPr/>
        </p:nvSpPr>
        <p:spPr>
          <a:xfrm>
            <a:off x="1175186" y="3065422"/>
            <a:ext cx="18446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00FF"/>
                </a:solidFill>
              </a:rPr>
              <a:t>顺序</a:t>
            </a:r>
            <a:r>
              <a:rPr lang="en-US" altLang="zh-Hans" sz="2800" b="1" dirty="0" err="1">
                <a:solidFill>
                  <a:srgbClr val="0000FF"/>
                </a:solidFill>
              </a:rPr>
              <a:t>Znode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10" name="Rectangle 42">
            <a:extLst>
              <a:ext uri="{FF2B5EF4-FFF2-40B4-BE49-F238E27FC236}">
                <a16:creationId xmlns:a16="http://schemas.microsoft.com/office/drawing/2014/main" id="{0925A01C-DE1C-F342-8030-28C7976E300F}"/>
              </a:ext>
            </a:extLst>
          </p:cNvPr>
          <p:cNvSpPr/>
          <p:nvPr/>
        </p:nvSpPr>
        <p:spPr>
          <a:xfrm>
            <a:off x="2882839" y="3052203"/>
            <a:ext cx="184461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</a:rPr>
              <a:t>       </a:t>
            </a:r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</a:rPr>
              <a:t>是指</a:t>
            </a: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TextBox 43">
            <a:extLst>
              <a:ext uri="{FF2B5EF4-FFF2-40B4-BE49-F238E27FC236}">
                <a16:creationId xmlns:a16="http://schemas.microsoft.com/office/drawing/2014/main" id="{6980F773-74A6-E442-9BD8-B0DDB0EDA191}"/>
              </a:ext>
            </a:extLst>
          </p:cNvPr>
          <p:cNvSpPr txBox="1"/>
          <p:nvPr/>
        </p:nvSpPr>
        <p:spPr>
          <a:xfrm>
            <a:off x="924952" y="1960141"/>
            <a:ext cx="205410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Bebas Neue" panose="020B0606020202050201" pitchFamily="34" charset="0"/>
              </a:rPr>
              <a:t>被定义项</a:t>
            </a:r>
          </a:p>
        </p:txBody>
      </p:sp>
      <p:sp>
        <p:nvSpPr>
          <p:cNvPr id="12" name="Rectangle 36">
            <a:extLst>
              <a:ext uri="{FF2B5EF4-FFF2-40B4-BE49-F238E27FC236}">
                <a16:creationId xmlns:a16="http://schemas.microsoft.com/office/drawing/2014/main" id="{385E0FC8-E69D-5E41-BA94-C73AE3E7E5EF}"/>
              </a:ext>
            </a:extLst>
          </p:cNvPr>
          <p:cNvSpPr/>
          <p:nvPr/>
        </p:nvSpPr>
        <p:spPr>
          <a:xfrm>
            <a:off x="9597727" y="3050953"/>
            <a:ext cx="18722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 err="1">
                <a:solidFill>
                  <a:srgbClr val="0000FF"/>
                </a:solidFill>
              </a:rPr>
              <a:t>Znode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7D4AB641-F8BE-F04D-BF27-515E4BACB1EF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什么是顺序</a:t>
            </a:r>
            <a:r>
              <a:rPr lang="en-US" altLang="zh-CN" sz="2800" dirty="0" err="1">
                <a:solidFill>
                  <a:srgbClr val="0070C0"/>
                </a:solidFill>
                <a:latin typeface="+mj-ea"/>
                <a:sym typeface="+mn-lt"/>
              </a:rPr>
              <a:t>Znode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905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796F7CE-0E8B-C142-91E1-B73FCA1F3462}"/>
              </a:ext>
            </a:extLst>
          </p:cNvPr>
          <p:cNvSpPr txBox="1"/>
          <p:nvPr/>
        </p:nvSpPr>
        <p:spPr>
          <a:xfrm>
            <a:off x="1748855" y="1672109"/>
            <a:ext cx="9361039" cy="7078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Zookeeper</a:t>
            </a:r>
            <a:r>
              <a:rPr kumimoji="1" lang="zh-CN" altLang="en-US" sz="4000" dirty="0"/>
              <a:t>提供了什么特性支持各种应用？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82BA01E5-A4D2-C549-A10F-C0A12D33E9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023070"/>
              </p:ext>
            </p:extLst>
          </p:nvPr>
        </p:nvGraphicFramePr>
        <p:xfrm>
          <a:off x="3189015" y="2896245"/>
          <a:ext cx="6597946" cy="3506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7424222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8">
            <a:extLst>
              <a:ext uri="{FF2B5EF4-FFF2-40B4-BE49-F238E27FC236}">
                <a16:creationId xmlns:a16="http://schemas.microsoft.com/office/drawing/2014/main" id="{F3A8E000-2994-CA40-A815-30A51B54AB73}"/>
              </a:ext>
            </a:extLst>
          </p:cNvPr>
          <p:cNvSpPr txBox="1"/>
          <p:nvPr/>
        </p:nvSpPr>
        <p:spPr>
          <a:xfrm>
            <a:off x="3477047" y="2392189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通知</a:t>
            </a:r>
            <a:r>
              <a:rPr lang="en-US" altLang="zh-CN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(watchers)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341DDAD6-14BD-4243-B7A8-E773B9782262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监视（</a:t>
            </a:r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watchers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）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97456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86EBA3-921F-4941-941C-3928942277D1}"/>
              </a:ext>
            </a:extLst>
          </p:cNvPr>
          <p:cNvSpPr txBox="1"/>
          <p:nvPr/>
        </p:nvSpPr>
        <p:spPr>
          <a:xfrm>
            <a:off x="2900983" y="2896245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/>
              <a:t>Zookeeper</a:t>
            </a:r>
            <a:r>
              <a:rPr kumimoji="1" lang="zh-CN" altLang="en-US" sz="4400" dirty="0"/>
              <a:t>引入了发布订阅功能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59C37A-4E9F-EB45-B0D9-06BA88F33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361" y="4408413"/>
            <a:ext cx="3086100" cy="205740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C6264EFE-7113-E14B-B205-BB97C419E4D9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监视（</a:t>
            </a:r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watchers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）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5754621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813564" y="1512448"/>
            <a:ext cx="2011680" cy="119888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前言</a:t>
            </a:r>
            <a:endParaRPr lang="zh-CN" altLang="en-US" sz="23895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36981" y="3187065"/>
            <a:ext cx="8992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为什么要学习</a:t>
            </a:r>
            <a:r>
              <a:rPr lang="en-US" altLang="zh-Hans" sz="6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Zookeeper</a:t>
            </a:r>
            <a:r>
              <a:rPr lang="zh-CN" altLang="zh-CN" sz="6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3922394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C7DB5986-ED19-1241-A898-EA472B3FA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719" y="2281092"/>
            <a:ext cx="3086100" cy="2057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EE27F03-0053-2E40-80AF-6C56ABF33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14" y="1444481"/>
            <a:ext cx="7961312" cy="491550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10A9425-95C3-D143-8A8D-D65B45B69C8D}"/>
              </a:ext>
            </a:extLst>
          </p:cNvPr>
          <p:cNvSpPr txBox="1"/>
          <p:nvPr/>
        </p:nvSpPr>
        <p:spPr>
          <a:xfrm>
            <a:off x="7513938" y="1075149"/>
            <a:ext cx="1837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接收者接收消息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5618F32-004B-164D-97F7-57379B4E324B}"/>
              </a:ext>
            </a:extLst>
          </p:cNvPr>
          <p:cNvSpPr/>
          <p:nvPr/>
        </p:nvSpPr>
        <p:spPr>
          <a:xfrm>
            <a:off x="3697514" y="3465330"/>
            <a:ext cx="2232248" cy="9205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ZOOKEEPER</a:t>
            </a:r>
          </a:p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/BAWEI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E2222C9-4603-B843-A643-06705DE76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366" y="1508480"/>
            <a:ext cx="2554544" cy="982517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0B5DAF8-E5E0-3C46-AFDB-BA04E8E02D6B}"/>
              </a:ext>
            </a:extLst>
          </p:cNvPr>
          <p:cNvSpPr txBox="1"/>
          <p:nvPr/>
        </p:nvSpPr>
        <p:spPr>
          <a:xfrm>
            <a:off x="3702695" y="1024037"/>
            <a:ext cx="2775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Zookeeper</a:t>
            </a:r>
            <a:r>
              <a:rPr kumimoji="1" lang="zh-CN" altLang="en-US" dirty="0"/>
              <a:t>节点相当于管道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1C16936E-9DE5-A74D-8C83-0C2C0AF4B8BE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监视（</a:t>
            </a:r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watchers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）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45515538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2A4445B-9337-3941-B97A-EA9AF46A1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95" y="1672109"/>
            <a:ext cx="7961312" cy="491550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3B0B362-36B7-694F-A2C5-52DC75E9D806}"/>
              </a:ext>
            </a:extLst>
          </p:cNvPr>
          <p:cNvSpPr txBox="1"/>
          <p:nvPr/>
        </p:nvSpPr>
        <p:spPr>
          <a:xfrm>
            <a:off x="1050275" y="2309232"/>
            <a:ext cx="1837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发布者发布消息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2272E5B-7426-D74D-B308-7E9D282B2E0A}"/>
              </a:ext>
            </a:extLst>
          </p:cNvPr>
          <p:cNvSpPr txBox="1"/>
          <p:nvPr/>
        </p:nvSpPr>
        <p:spPr>
          <a:xfrm>
            <a:off x="7747019" y="1302777"/>
            <a:ext cx="1837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接收者接收消息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254A9F83-2CA5-E644-8637-8294E0211661}"/>
              </a:ext>
            </a:extLst>
          </p:cNvPr>
          <p:cNvSpPr/>
          <p:nvPr/>
        </p:nvSpPr>
        <p:spPr>
          <a:xfrm>
            <a:off x="3930595" y="3692958"/>
            <a:ext cx="2232248" cy="9205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ZOOKEEPER</a:t>
            </a:r>
          </a:p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/BAWEI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C398A0-B23C-BA4C-A8E2-97668D8CE3A8}"/>
              </a:ext>
            </a:extLst>
          </p:cNvPr>
          <p:cNvSpPr/>
          <p:nvPr/>
        </p:nvSpPr>
        <p:spPr>
          <a:xfrm>
            <a:off x="8080175" y="2124566"/>
            <a:ext cx="101349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Hans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watcher</a:t>
            </a:r>
            <a:endParaRPr lang="zh-Hans" altLang="en-US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5E7BE7B-BB38-E34A-9B75-E2866D0A2D67}"/>
              </a:ext>
            </a:extLst>
          </p:cNvPr>
          <p:cNvSpPr/>
          <p:nvPr/>
        </p:nvSpPr>
        <p:spPr>
          <a:xfrm>
            <a:off x="8080175" y="3129123"/>
            <a:ext cx="101349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Hans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watcher</a:t>
            </a:r>
            <a:endParaRPr lang="zh-Hans" altLang="en-US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F82CA05-ED86-3641-B86C-DB9DF502C571}"/>
              </a:ext>
            </a:extLst>
          </p:cNvPr>
          <p:cNvSpPr/>
          <p:nvPr/>
        </p:nvSpPr>
        <p:spPr>
          <a:xfrm>
            <a:off x="8080175" y="5020819"/>
            <a:ext cx="101349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Hans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watcher</a:t>
            </a:r>
            <a:endParaRPr lang="zh-Hans" altLang="en-US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00FD651-318D-304A-89A2-CC1F944B1BE0}"/>
              </a:ext>
            </a:extLst>
          </p:cNvPr>
          <p:cNvSpPr/>
          <p:nvPr/>
        </p:nvSpPr>
        <p:spPr>
          <a:xfrm>
            <a:off x="8080175" y="4074914"/>
            <a:ext cx="101349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Hans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watcher</a:t>
            </a:r>
            <a:endParaRPr lang="zh-Hans" altLang="en-US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25F7F93-A552-C24B-B54F-0CD842981C35}"/>
              </a:ext>
            </a:extLst>
          </p:cNvPr>
          <p:cNvSpPr/>
          <p:nvPr/>
        </p:nvSpPr>
        <p:spPr>
          <a:xfrm>
            <a:off x="8080175" y="6025376"/>
            <a:ext cx="101349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Hans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watcher</a:t>
            </a:r>
            <a:endParaRPr lang="zh-Hans" altLang="en-US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B19DE59-8598-C34A-9E01-E3170311BA0B}"/>
              </a:ext>
            </a:extLst>
          </p:cNvPr>
          <p:cNvSpPr txBox="1"/>
          <p:nvPr/>
        </p:nvSpPr>
        <p:spPr>
          <a:xfrm>
            <a:off x="3765079" y="1210444"/>
            <a:ext cx="3584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Watcher(</a:t>
            </a:r>
            <a:r>
              <a:rPr kumimoji="1" lang="zh-CN" altLang="en-US" sz="2400" dirty="0"/>
              <a:t>观察者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机制实现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063043E-9101-F44C-8DD1-0ABDDC6192B9}"/>
              </a:ext>
            </a:extLst>
          </p:cNvPr>
          <p:cNvSpPr/>
          <p:nvPr/>
        </p:nvSpPr>
        <p:spPr>
          <a:xfrm>
            <a:off x="3809047" y="1893733"/>
            <a:ext cx="22977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Watcher(/</a:t>
            </a:r>
            <a:r>
              <a:rPr lang="en-US" altLang="zh-Han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bawei</a:t>
            </a:r>
            <a:r>
              <a:rPr lang="en-US" altLang="zh-Han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Hans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5AD9B20-0492-6149-8282-70D4A250C88D}"/>
              </a:ext>
            </a:extLst>
          </p:cNvPr>
          <p:cNvSpPr/>
          <p:nvPr/>
        </p:nvSpPr>
        <p:spPr>
          <a:xfrm>
            <a:off x="3930595" y="5064082"/>
            <a:ext cx="2954655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宋体" pitchFamily="2" charset="-122"/>
              </a:rPr>
              <a:t>监听如下内容：</a:t>
            </a:r>
            <a:endParaRPr lang="en-US" altLang="zh-CN" sz="2000" dirty="0">
              <a:solidFill>
                <a:srgbClr val="0000FF"/>
              </a:solidFill>
              <a:latin typeface="宋体" pitchFamily="2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latin typeface="宋体" pitchFamily="2" charset="-122"/>
              </a:rPr>
              <a:t>1:znode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数据改变</a:t>
            </a:r>
            <a:endParaRPr lang="en-US" altLang="zh-CN" dirty="0">
              <a:solidFill>
                <a:srgbClr val="0000FF"/>
              </a:solidFill>
              <a:latin typeface="宋体" pitchFamily="2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宋体" pitchFamily="2" charset="-122"/>
              </a:rPr>
              <a:t>2: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删除事件</a:t>
            </a:r>
            <a:endParaRPr lang="en-US" altLang="zh-CN" dirty="0">
              <a:solidFill>
                <a:srgbClr val="0000FF"/>
              </a:solidFill>
              <a:latin typeface="宋体" pitchFamily="2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宋体" pitchFamily="2" charset="-122"/>
              </a:rPr>
              <a:t>3: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子目录节点增加删除事件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003C6CF-7C42-3A4B-80A1-CCE99C89F6DE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监视（</a:t>
            </a:r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watchers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）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8111492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6">
            <a:extLst>
              <a:ext uri="{FF2B5EF4-FFF2-40B4-BE49-F238E27FC236}">
                <a16:creationId xmlns:a16="http://schemas.microsoft.com/office/drawing/2014/main" id="{5777CE07-5101-F244-B60A-CB35CA872231}"/>
              </a:ext>
            </a:extLst>
          </p:cNvPr>
          <p:cNvSpPr/>
          <p:nvPr/>
        </p:nvSpPr>
        <p:spPr>
          <a:xfrm>
            <a:off x="4957911" y="3038638"/>
            <a:ext cx="40781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仿效观察者模式实现的zookeeper的事件通知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41C83EA8-54F7-AE4B-B90F-E2350AB73720}"/>
              </a:ext>
            </a:extLst>
          </p:cNvPr>
          <p:cNvSpPr txBox="1"/>
          <p:nvPr/>
        </p:nvSpPr>
        <p:spPr>
          <a:xfrm>
            <a:off x="9655708" y="1946922"/>
            <a:ext cx="2534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Bebas Neue" panose="020B0606020202050201" pitchFamily="34" charset="0"/>
              </a:rPr>
              <a:t>临近属的概念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B7827877-15A1-694A-90D0-5688324145A5}"/>
              </a:ext>
            </a:extLst>
          </p:cNvPr>
          <p:cNvSpPr txBox="1"/>
          <p:nvPr/>
        </p:nvSpPr>
        <p:spPr>
          <a:xfrm>
            <a:off x="2882831" y="1946922"/>
            <a:ext cx="205410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Bebas Neue" panose="020B0606020202050201" pitchFamily="34" charset="0"/>
              </a:rPr>
              <a:t>关联</a:t>
            </a:r>
          </a:p>
        </p:txBody>
      </p:sp>
      <p:sp>
        <p:nvSpPr>
          <p:cNvPr id="9" name="TextBox 43">
            <a:extLst>
              <a:ext uri="{FF2B5EF4-FFF2-40B4-BE49-F238E27FC236}">
                <a16:creationId xmlns:a16="http://schemas.microsoft.com/office/drawing/2014/main" id="{E37426DB-EB16-5949-9896-3E083ECA7CEF}"/>
              </a:ext>
            </a:extLst>
          </p:cNvPr>
          <p:cNvSpPr txBox="1"/>
          <p:nvPr/>
        </p:nvSpPr>
        <p:spPr>
          <a:xfrm>
            <a:off x="5689248" y="1946922"/>
            <a:ext cx="205410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Bebas Neue" panose="020B0606020202050201" pitchFamily="34" charset="0"/>
              </a:rPr>
              <a:t>种差</a:t>
            </a:r>
          </a:p>
        </p:txBody>
      </p:sp>
      <p:sp>
        <p:nvSpPr>
          <p:cNvPr id="10" name="Rectangle 42">
            <a:extLst>
              <a:ext uri="{FF2B5EF4-FFF2-40B4-BE49-F238E27FC236}">
                <a16:creationId xmlns:a16="http://schemas.microsoft.com/office/drawing/2014/main" id="{F0321E21-8817-E244-810B-471F8541D251}"/>
              </a:ext>
            </a:extLst>
          </p:cNvPr>
          <p:cNvSpPr/>
          <p:nvPr/>
        </p:nvSpPr>
        <p:spPr>
          <a:xfrm>
            <a:off x="1175186" y="3065422"/>
            <a:ext cx="18446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0000FF"/>
                </a:solidFill>
              </a:rPr>
              <a:t>zookeeper</a:t>
            </a:r>
            <a:r>
              <a:rPr lang="zh-CN" altLang="en-US" sz="2800" b="1" dirty="0">
                <a:solidFill>
                  <a:srgbClr val="0000FF"/>
                </a:solidFill>
              </a:rPr>
              <a:t>通知</a:t>
            </a:r>
          </a:p>
        </p:txBody>
      </p:sp>
      <p:sp>
        <p:nvSpPr>
          <p:cNvPr id="11" name="Rectangle 42">
            <a:extLst>
              <a:ext uri="{FF2B5EF4-FFF2-40B4-BE49-F238E27FC236}">
                <a16:creationId xmlns:a16="http://schemas.microsoft.com/office/drawing/2014/main" id="{EBEB35C9-4ADF-BD4E-B8E6-5B7D57E0A41D}"/>
              </a:ext>
            </a:extLst>
          </p:cNvPr>
          <p:cNvSpPr/>
          <p:nvPr/>
        </p:nvSpPr>
        <p:spPr>
          <a:xfrm>
            <a:off x="2882839" y="3052203"/>
            <a:ext cx="184461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</a:rPr>
              <a:t>       </a:t>
            </a:r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</a:rPr>
              <a:t>是</a:t>
            </a: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TextBox 43">
            <a:extLst>
              <a:ext uri="{FF2B5EF4-FFF2-40B4-BE49-F238E27FC236}">
                <a16:creationId xmlns:a16="http://schemas.microsoft.com/office/drawing/2014/main" id="{4DFD946D-74D7-8646-819D-54AD042A86E3}"/>
              </a:ext>
            </a:extLst>
          </p:cNvPr>
          <p:cNvSpPr txBox="1"/>
          <p:nvPr/>
        </p:nvSpPr>
        <p:spPr>
          <a:xfrm>
            <a:off x="924952" y="1960141"/>
            <a:ext cx="205410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Bebas Neue" panose="020B0606020202050201" pitchFamily="34" charset="0"/>
              </a:rPr>
              <a:t>被定义项</a:t>
            </a:r>
          </a:p>
        </p:txBody>
      </p:sp>
      <p:sp>
        <p:nvSpPr>
          <p:cNvPr id="13" name="Rectangle 36">
            <a:extLst>
              <a:ext uri="{FF2B5EF4-FFF2-40B4-BE49-F238E27FC236}">
                <a16:creationId xmlns:a16="http://schemas.microsoft.com/office/drawing/2014/main" id="{8CDCDA55-84FE-6143-A2D8-D051AD9877AF}"/>
              </a:ext>
            </a:extLst>
          </p:cNvPr>
          <p:cNvSpPr/>
          <p:nvPr/>
        </p:nvSpPr>
        <p:spPr>
          <a:xfrm>
            <a:off x="9987064" y="3038638"/>
            <a:ext cx="18722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00FF"/>
                </a:solidFill>
              </a:rPr>
              <a:t>机制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15758D2D-617B-E742-B02E-955BFEBD653E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监视（</a:t>
            </a:r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watchers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）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273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D59DCE-583C-134C-8109-00F4B5C08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35" y="901681"/>
            <a:ext cx="2643206" cy="1397978"/>
          </a:xfrm>
        </p:spPr>
        <p:txBody>
          <a:bodyPr/>
          <a:lstStyle/>
          <a:p>
            <a:r>
              <a:rPr kumimoji="1" lang="zh-CN" altLang="en-US" dirty="0"/>
              <a:t>举个例子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C2B581-6E8F-FF43-8804-EE4515AEA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153" y="2401879"/>
            <a:ext cx="8930432" cy="4589050"/>
          </a:xfrm>
        </p:spPr>
        <p:txBody>
          <a:bodyPr/>
          <a:lstStyle/>
          <a:p>
            <a:r>
              <a:rPr kumimoji="1" lang="zh-CN" altLang="en-US" dirty="0"/>
              <a:t>其中应用了很多</a:t>
            </a:r>
            <a:r>
              <a:rPr kumimoji="1" lang="en-US" altLang="zh-CN" dirty="0"/>
              <a:t>zookeeper</a:t>
            </a:r>
            <a:r>
              <a:rPr kumimoji="1" lang="zh-CN" altLang="en-US" dirty="0"/>
              <a:t>的实现：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临时节点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命名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通知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02251E-7CE9-5740-A401-C8CD72BB6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953" y="2116127"/>
            <a:ext cx="3086100" cy="2057400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C9E700B-8E75-304A-B085-471EF4C7C2B7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举例：协调主控（选主）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814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64A496-2F4A-8B4D-AC07-B9961C6CF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332" y="1221550"/>
            <a:ext cx="8728085" cy="570714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62D00FC-7E89-FF42-8082-CF4F60FA47BD}"/>
              </a:ext>
            </a:extLst>
          </p:cNvPr>
          <p:cNvSpPr/>
          <p:nvPr/>
        </p:nvSpPr>
        <p:spPr>
          <a:xfrm>
            <a:off x="6429375" y="852218"/>
            <a:ext cx="642937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　</a:t>
            </a:r>
            <a:endParaRPr lang="zh-CN" altLang="en-US" b="1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03C77E9-2844-F84D-9526-AD85C61AE429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举例：协调主控（选主）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8517355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477BD417-8E0A-914D-9DF6-484EDDB472D8}"/>
              </a:ext>
            </a:extLst>
          </p:cNvPr>
          <p:cNvGraphicFramePr/>
          <p:nvPr>
            <p:extLst/>
          </p:nvPr>
        </p:nvGraphicFramePr>
        <p:xfrm>
          <a:off x="1785905" y="1187433"/>
          <a:ext cx="8251850" cy="5235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标题 1">
            <a:extLst>
              <a:ext uri="{FF2B5EF4-FFF2-40B4-BE49-F238E27FC236}">
                <a16:creationId xmlns:a16="http://schemas.microsoft.com/office/drawing/2014/main" id="{2060959C-47A1-9E4F-8B1A-792B5651420F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Zookeeper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除了协调内部还实现了什么？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367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>
            <a:extLst>
              <a:ext uri="{FF2B5EF4-FFF2-40B4-BE49-F238E27FC236}">
                <a16:creationId xmlns:a16="http://schemas.microsoft.com/office/drawing/2014/main" id="{985AE7A6-E74D-DA4D-B8FD-37A6B2887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17" y="901681"/>
            <a:ext cx="5734990" cy="5990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FC6EA861-8D93-534C-96FD-E925A281AB08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扩展应用场景</a:t>
            </a:r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-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命名管理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281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>
            <a:extLst>
              <a:ext uri="{FF2B5EF4-FFF2-40B4-BE49-F238E27FC236}">
                <a16:creationId xmlns:a16="http://schemas.microsoft.com/office/drawing/2014/main" id="{D4496A05-1FEF-2146-BE9E-C3339EB3A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943" y="1384077"/>
            <a:ext cx="8960530" cy="5403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204AD66-5A3F-B048-AABF-111235E207B7}"/>
              </a:ext>
            </a:extLst>
          </p:cNvPr>
          <p:cNvSpPr/>
          <p:nvPr/>
        </p:nvSpPr>
        <p:spPr>
          <a:xfrm>
            <a:off x="311169" y="448147"/>
            <a:ext cx="573895" cy="553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D4F934-DC01-F241-A5BD-7B4956F3E4C1}"/>
              </a:ext>
            </a:extLst>
          </p:cNvPr>
          <p:cNvSpPr/>
          <p:nvPr/>
        </p:nvSpPr>
        <p:spPr>
          <a:xfrm>
            <a:off x="165023" y="198"/>
            <a:ext cx="538090" cy="8386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E16C495E-C00A-084F-9675-1AA73FB1A09C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扩展应用场景</a:t>
            </a:r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-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配置管理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905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84D933-2A69-5048-AE7D-53B7E7BA7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63" y="1258871"/>
            <a:ext cx="9683274" cy="57340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693F58D-C2CA-3E4C-A8F2-0AE22C0513BC}"/>
              </a:ext>
            </a:extLst>
          </p:cNvPr>
          <p:cNvSpPr txBox="1"/>
          <p:nvPr/>
        </p:nvSpPr>
        <p:spPr>
          <a:xfrm>
            <a:off x="4197127" y="2896245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324DA-D0B2-F244-83A1-040A5D709EE5}"/>
              </a:ext>
            </a:extLst>
          </p:cNvPr>
          <p:cNvSpPr txBox="1"/>
          <p:nvPr/>
        </p:nvSpPr>
        <p:spPr>
          <a:xfrm>
            <a:off x="7941543" y="2896245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取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CFB415C5-05E9-9B44-A590-0FD0B88E7393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扩展应用场景</a:t>
            </a:r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-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同步数据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81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2976198" y="1771650"/>
            <a:ext cx="93573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</a:p>
          <a:p>
            <a:r>
              <a:rPr lang="en-US" altLang="zh-CN" sz="6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</a:t>
            </a:r>
            <a:r>
              <a:rPr lang="en-US" altLang="zh-Hans" sz="6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Zookeeper</a:t>
            </a:r>
            <a:r>
              <a:rPr lang="zh-CN" altLang="en-US" sz="6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提供的特性</a:t>
            </a:r>
            <a:r>
              <a:rPr lang="zh-CN" altLang="en-US" sz="4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" y="3894455"/>
            <a:ext cx="4790440" cy="3296285"/>
          </a:xfrm>
          <a:prstGeom prst="rect">
            <a:avLst/>
          </a:prstGeom>
        </p:spPr>
      </p:pic>
      <p:sp>
        <p:nvSpPr>
          <p:cNvPr id="5" name="TextBox 22"/>
          <p:cNvSpPr txBox="1"/>
          <p:nvPr/>
        </p:nvSpPr>
        <p:spPr>
          <a:xfrm>
            <a:off x="1813564" y="1512448"/>
            <a:ext cx="1800493" cy="6924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9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</a:t>
            </a:r>
            <a:r>
              <a:rPr lang="en-US" altLang="zh-Hans" sz="39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endParaRPr lang="zh-CN" altLang="en-US" sz="39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69416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7931F49-65D7-A646-AC23-8298C2EBD2B4}"/>
              </a:ext>
            </a:extLst>
          </p:cNvPr>
          <p:cNvSpPr/>
          <p:nvPr/>
        </p:nvSpPr>
        <p:spPr>
          <a:xfrm>
            <a:off x="3338808" y="5902774"/>
            <a:ext cx="642937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kumimoji="1" lang="zh-CN" altLang="en-US" dirty="0"/>
              <a:t>能不能有更多的</a:t>
            </a:r>
            <a:r>
              <a:rPr kumimoji="1" lang="en-US" altLang="zh-CN" dirty="0" err="1"/>
              <a:t>Keepalived</a:t>
            </a:r>
            <a:r>
              <a:rPr kumimoji="1" lang="zh-Hans" altLang="en-US" dirty="0"/>
              <a:t>（</a:t>
            </a:r>
            <a:r>
              <a:rPr kumimoji="1" lang="zh-CN" altLang="en-US" dirty="0"/>
              <a:t>协调者</a:t>
            </a:r>
            <a:r>
              <a:rPr kumimoji="1" lang="zh-Hans" altLang="en-US" dirty="0"/>
              <a:t>）</a:t>
            </a:r>
            <a:r>
              <a:rPr kumimoji="1" lang="zh-CN" altLang="en-US" dirty="0"/>
              <a:t>参与？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 </a:t>
            </a:r>
            <a:r>
              <a:rPr kumimoji="1" lang="zh-CN" altLang="en-US" dirty="0"/>
              <a:t>能不能有更多的备参与？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答案是难以实现甚至不能</a:t>
            </a:r>
            <a:endParaRPr kumimoji="1" lang="en-US" altLang="zh-CN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0D47EF4-A8E5-CA41-86EA-FBA0441EB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59" y="1096045"/>
            <a:ext cx="7415792" cy="424847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7F077F9A-D935-3A45-8F71-84152479A508}"/>
              </a:ext>
            </a:extLst>
          </p:cNvPr>
          <p:cNvSpPr/>
          <p:nvPr/>
        </p:nvSpPr>
        <p:spPr>
          <a:xfrm>
            <a:off x="4917207" y="2932249"/>
            <a:ext cx="194421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keepallived</a:t>
            </a:r>
            <a:endParaRPr kumimoji="1" lang="zh-CN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E605FB15-489C-4148-B4A5-8475B11BBAE7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传统的主备协调方案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79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3" descr="4.png">
            <a:extLst>
              <a:ext uri="{FF2B5EF4-FFF2-40B4-BE49-F238E27FC236}">
                <a16:creationId xmlns:a16="http://schemas.microsoft.com/office/drawing/2014/main" id="{D0B65114-2A7C-4D4D-BFF9-A3E7C9F0CDE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2" r="4010"/>
          <a:stretch/>
        </p:blipFill>
        <p:spPr>
          <a:xfrm>
            <a:off x="1071525" y="973119"/>
            <a:ext cx="10688722" cy="532850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BB7BCA2-9DA9-1A4C-9F19-4DD2986BFE94}"/>
              </a:ext>
            </a:extLst>
          </p:cNvPr>
          <p:cNvSpPr/>
          <p:nvPr/>
        </p:nvSpPr>
        <p:spPr>
          <a:xfrm>
            <a:off x="311169" y="448147"/>
            <a:ext cx="573895" cy="553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69F2045-D034-3E43-A1C5-9B003CA6DD3F}"/>
              </a:ext>
            </a:extLst>
          </p:cNvPr>
          <p:cNvSpPr/>
          <p:nvPr/>
        </p:nvSpPr>
        <p:spPr>
          <a:xfrm>
            <a:off x="165023" y="198"/>
            <a:ext cx="538090" cy="8386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42167E2-2ED2-DE4D-99FD-0028048DBF5E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Zookeeper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客户端服务器架构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0009516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8">
            <a:extLst>
              <a:ext uri="{FF2B5EF4-FFF2-40B4-BE49-F238E27FC236}">
                <a16:creationId xmlns:a16="http://schemas.microsoft.com/office/drawing/2014/main" id="{F3A8E000-2994-CA40-A815-30A51B54AB73}"/>
              </a:ext>
            </a:extLst>
          </p:cNvPr>
          <p:cNvSpPr txBox="1"/>
          <p:nvPr/>
        </p:nvSpPr>
        <p:spPr>
          <a:xfrm>
            <a:off x="4413151" y="3064068"/>
            <a:ext cx="4536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3"/>
              </a:rPr>
              <a:t>Paxos</a:t>
            </a:r>
            <a:r>
              <a:rPr lang="zh-CN" altLang="en-US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算法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C0E59E5-9C2A-7548-9C87-3EBD793D8763}"/>
              </a:ext>
            </a:extLst>
          </p:cNvPr>
          <p:cNvSpPr/>
          <p:nvPr/>
        </p:nvSpPr>
        <p:spPr>
          <a:xfrm>
            <a:off x="311169" y="448147"/>
            <a:ext cx="573895" cy="553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B9E9AE-098A-F445-8AE1-A0E96BB0E125}"/>
              </a:ext>
            </a:extLst>
          </p:cNvPr>
          <p:cNvSpPr/>
          <p:nvPr/>
        </p:nvSpPr>
        <p:spPr>
          <a:xfrm>
            <a:off x="165023" y="198"/>
            <a:ext cx="538090" cy="8386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2EF399-C285-F940-8126-624DF486EABB}"/>
              </a:ext>
            </a:extLst>
          </p:cNvPr>
          <p:cNvSpPr txBox="1"/>
          <p:nvPr/>
        </p:nvSpPr>
        <p:spPr>
          <a:xfrm>
            <a:off x="1048046" y="482886"/>
            <a:ext cx="219752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Zookeeper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灵魂</a:t>
            </a:r>
            <a:endParaRPr lang="zh-CN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EE1531-AF66-3949-82B9-2EB415CA9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151" y="4599186"/>
            <a:ext cx="3950196" cy="263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7568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79F915-32AE-7C4A-AEA8-1CAAFD303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87" y="1528093"/>
            <a:ext cx="5709295" cy="4896544"/>
          </a:xfrm>
          <a:prstGeom prst="rect">
            <a:avLst/>
          </a:prstGeom>
        </p:spPr>
      </p:pic>
      <p:pic>
        <p:nvPicPr>
          <p:cNvPr id="4" name="内容占位符 3" descr="4.png">
            <a:extLst>
              <a:ext uri="{FF2B5EF4-FFF2-40B4-BE49-F238E27FC236}">
                <a16:creationId xmlns:a16="http://schemas.microsoft.com/office/drawing/2014/main" id="{3C4D80E9-1DAD-864B-A6BF-9C4B9262928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2" r="4010"/>
          <a:stretch/>
        </p:blipFill>
        <p:spPr>
          <a:xfrm>
            <a:off x="5945982" y="933878"/>
            <a:ext cx="6912768" cy="5490759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E7B09A2D-AEA9-7E4A-B520-84218544521C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Zookeeper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特点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3459276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1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67" y="1794769"/>
            <a:ext cx="10197144" cy="4571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1420DD9F-C72E-614F-926D-57B579C6013E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Zookeeper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角色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7497923"/>
      </p:ext>
    </p:extLst>
  </p:cSld>
  <p:clrMapOvr>
    <a:masterClrMapping/>
  </p:clrMapOvr>
  <p:transition spd="med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DAD0DC-4E3C-024E-92EB-7BCC4E9FD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775" y="1489075"/>
            <a:ext cx="9093200" cy="4254500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FED280FA-8541-C946-8374-34270A5058CC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Zookeeper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角色描述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8627219"/>
      </p:ext>
    </p:extLst>
  </p:cSld>
  <p:clrMapOvr>
    <a:masterClrMapping/>
  </p:clrMapOvr>
  <p:transition spd="med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81375" y="2235200"/>
            <a:ext cx="609600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DDFCA18D-BB93-EB47-8DDD-10FD844B529A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Zookeeper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状态描述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5252988"/>
      </p:ext>
    </p:extLst>
  </p:cSld>
  <p:clrMapOvr>
    <a:masterClrMapping/>
  </p:clrMapOvr>
  <p:transition spd="med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8">
            <a:extLst>
              <a:ext uri="{FF2B5EF4-FFF2-40B4-BE49-F238E27FC236}">
                <a16:creationId xmlns:a16="http://schemas.microsoft.com/office/drawing/2014/main" id="{F3A8E000-2994-CA40-A815-30A51B54AB73}"/>
              </a:ext>
            </a:extLst>
          </p:cNvPr>
          <p:cNvSpPr txBox="1"/>
          <p:nvPr/>
        </p:nvSpPr>
        <p:spPr>
          <a:xfrm>
            <a:off x="1316807" y="2392189"/>
            <a:ext cx="10657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Zookeeper</a:t>
            </a:r>
            <a:r>
              <a:rPr lang="zh-CN" altLang="en-US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节点的要求</a:t>
            </a:r>
            <a:endParaRPr lang="en-US" altLang="zh-CN" sz="7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92678C-6E0A-924C-9719-8BA61F26B788}"/>
              </a:ext>
            </a:extLst>
          </p:cNvPr>
          <p:cNvSpPr txBox="1"/>
          <p:nvPr/>
        </p:nvSpPr>
        <p:spPr>
          <a:xfrm>
            <a:off x="3261023" y="4154497"/>
            <a:ext cx="4464496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6000" dirty="0">
                <a:solidFill>
                  <a:srgbClr val="0000FF"/>
                </a:solidFill>
              </a:rPr>
              <a:t>&lt;=255</a:t>
            </a:r>
            <a:r>
              <a:rPr kumimoji="1" lang="zh-CN" altLang="en-US" sz="6000" dirty="0">
                <a:solidFill>
                  <a:srgbClr val="0000FF"/>
                </a:solidFill>
              </a:rPr>
              <a:t>个节点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EF1C7D-ACB4-264A-9762-E82387560EE4}"/>
              </a:ext>
            </a:extLst>
          </p:cNvPr>
          <p:cNvSpPr txBox="1"/>
          <p:nvPr/>
        </p:nvSpPr>
        <p:spPr>
          <a:xfrm>
            <a:off x="3837087" y="5732139"/>
            <a:ext cx="331236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6000" dirty="0">
                <a:solidFill>
                  <a:srgbClr val="0000FF"/>
                </a:solidFill>
              </a:rPr>
              <a:t>奇数节点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F7D70045-0661-4141-BDFF-8B7A35EC0A56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Zookeeper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节点要求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51266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8">
            <a:extLst>
              <a:ext uri="{FF2B5EF4-FFF2-40B4-BE49-F238E27FC236}">
                <a16:creationId xmlns:a16="http://schemas.microsoft.com/office/drawing/2014/main" id="{F3A8E000-2994-CA40-A815-30A51B54AB73}"/>
              </a:ext>
            </a:extLst>
          </p:cNvPr>
          <p:cNvSpPr txBox="1"/>
          <p:nvPr/>
        </p:nvSpPr>
        <p:spPr>
          <a:xfrm>
            <a:off x="2540943" y="2392189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Zookeeper</a:t>
            </a:r>
            <a:r>
              <a:rPr lang="zh-CN" altLang="en-US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工作流程</a:t>
            </a:r>
            <a:endParaRPr lang="en-US" altLang="zh-CN" sz="7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954251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0092F77F-6818-4148-80FB-F040756307E5}"/>
              </a:ext>
            </a:extLst>
          </p:cNvPr>
          <p:cNvGraphicFramePr/>
          <p:nvPr>
            <p:extLst/>
          </p:nvPr>
        </p:nvGraphicFramePr>
        <p:xfrm>
          <a:off x="2430737" y="1001232"/>
          <a:ext cx="8572500" cy="6089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标题 1">
            <a:extLst>
              <a:ext uri="{FF2B5EF4-FFF2-40B4-BE49-F238E27FC236}">
                <a16:creationId xmlns:a16="http://schemas.microsoft.com/office/drawing/2014/main" id="{13448951-5AEA-C945-8601-D653B32C9389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Zookeeper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工作流程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541247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8">
            <a:extLst>
              <a:ext uri="{FF2B5EF4-FFF2-40B4-BE49-F238E27FC236}">
                <a16:creationId xmlns:a16="http://schemas.microsoft.com/office/drawing/2014/main" id="{47F37045-4763-9B4E-B528-5EB784C1EB13}"/>
              </a:ext>
            </a:extLst>
          </p:cNvPr>
          <p:cNvSpPr txBox="1"/>
          <p:nvPr/>
        </p:nvSpPr>
        <p:spPr>
          <a:xfrm>
            <a:off x="4168900" y="914027"/>
            <a:ext cx="4824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知识点总结</a:t>
            </a:r>
            <a:endParaRPr lang="en-US" altLang="zh-CN" sz="7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7D677A-C22E-784E-BFD0-969C8B8624E2}"/>
              </a:ext>
            </a:extLst>
          </p:cNvPr>
          <p:cNvSpPr txBox="1"/>
          <p:nvPr/>
        </p:nvSpPr>
        <p:spPr>
          <a:xfrm>
            <a:off x="2180903" y="2107474"/>
            <a:ext cx="8208912" cy="483209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1</a:t>
            </a:r>
            <a:r>
              <a:rPr kumimoji="1" lang="zh-Hans" altLang="en-US" sz="2800" dirty="0"/>
              <a:t>：</a:t>
            </a:r>
            <a:r>
              <a:rPr kumimoji="1" lang="zh-CN" altLang="en-US" sz="2800" dirty="0"/>
              <a:t>描述一下</a:t>
            </a:r>
            <a:r>
              <a:rPr kumimoji="1" lang="en-US" altLang="zh-CN" sz="2800" dirty="0"/>
              <a:t>zookeeper</a:t>
            </a:r>
            <a:r>
              <a:rPr kumimoji="1" lang="zh-CN" altLang="en-US" sz="2800" dirty="0"/>
              <a:t>能做什么？</a:t>
            </a:r>
            <a:endParaRPr kumimoji="1" lang="en-US" altLang="zh-CN" sz="2800" dirty="0"/>
          </a:p>
          <a:p>
            <a:r>
              <a:rPr kumimoji="1" lang="en-US" altLang="zh-CN" sz="2800" dirty="0"/>
              <a:t>2</a:t>
            </a:r>
            <a:r>
              <a:rPr kumimoji="1" lang="zh-CN" altLang="en-US" sz="2800" dirty="0"/>
              <a:t>：描述一下</a:t>
            </a:r>
            <a:r>
              <a:rPr kumimoji="1" lang="en-US" altLang="zh-CN" sz="2800" dirty="0"/>
              <a:t>zookeeper</a:t>
            </a:r>
            <a:r>
              <a:rPr kumimoji="1" lang="zh-CN" altLang="en-US" sz="2800" dirty="0"/>
              <a:t>是什么？</a:t>
            </a:r>
            <a:endParaRPr kumimoji="1" lang="en-US" altLang="zh-CN" sz="2800" dirty="0"/>
          </a:p>
          <a:p>
            <a:r>
              <a:rPr kumimoji="1" lang="en-US" altLang="zh-CN" sz="2800" dirty="0"/>
              <a:t>3</a:t>
            </a:r>
            <a:r>
              <a:rPr kumimoji="1" lang="zh-CN" altLang="en-US" sz="2800" dirty="0"/>
              <a:t>：</a:t>
            </a:r>
            <a:r>
              <a:rPr kumimoji="1" lang="en-US" altLang="zh-CN" sz="2800" dirty="0"/>
              <a:t>zookeeper</a:t>
            </a:r>
            <a:r>
              <a:rPr kumimoji="1" lang="zh-CN" altLang="en-US" sz="2800" dirty="0"/>
              <a:t>的节点的名字叫什么？</a:t>
            </a:r>
            <a:endParaRPr kumimoji="1" lang="en-US" altLang="zh-CN" sz="2800" dirty="0"/>
          </a:p>
          <a:p>
            <a:r>
              <a:rPr kumimoji="1" lang="en-US" altLang="zh-CN" sz="2800" dirty="0"/>
              <a:t>4</a:t>
            </a:r>
            <a:r>
              <a:rPr kumimoji="1" lang="zh-CN" altLang="en-US" sz="2800" dirty="0"/>
              <a:t>：</a:t>
            </a:r>
            <a:r>
              <a:rPr kumimoji="1" lang="en-US" altLang="zh-CN" sz="2800" dirty="0"/>
              <a:t>zookeeper</a:t>
            </a:r>
            <a:r>
              <a:rPr kumimoji="1" lang="zh-CN" altLang="en-US" sz="2800" dirty="0"/>
              <a:t>的节点的类型都有什么？</a:t>
            </a:r>
            <a:endParaRPr kumimoji="1" lang="en-US" altLang="zh-CN" sz="2800" dirty="0"/>
          </a:p>
          <a:p>
            <a:r>
              <a:rPr kumimoji="1" lang="en-US" altLang="zh-CN" sz="2800" dirty="0"/>
              <a:t>5</a:t>
            </a:r>
            <a:r>
              <a:rPr kumimoji="1" lang="zh-CN" altLang="en-US" sz="2800" dirty="0"/>
              <a:t>：描述顺序节点的特点？</a:t>
            </a:r>
            <a:endParaRPr kumimoji="1" lang="en-US" altLang="zh-CN" sz="2800" dirty="0"/>
          </a:p>
          <a:p>
            <a:r>
              <a:rPr kumimoji="1" lang="en-US" altLang="zh-CN" sz="2800" dirty="0"/>
              <a:t>6</a:t>
            </a:r>
            <a:r>
              <a:rPr kumimoji="1" lang="zh-CN" altLang="en-US" sz="2800" dirty="0"/>
              <a:t>：描述持久节点的特点？</a:t>
            </a:r>
            <a:endParaRPr kumimoji="1" lang="en-US" altLang="zh-CN" sz="2800" dirty="0"/>
          </a:p>
          <a:p>
            <a:r>
              <a:rPr kumimoji="1" lang="en-US" altLang="zh-CN" sz="2800" dirty="0"/>
              <a:t>7</a:t>
            </a:r>
            <a:r>
              <a:rPr kumimoji="1" lang="zh-CN" altLang="en-US" sz="2800" dirty="0"/>
              <a:t>：描述临时节点的特点？</a:t>
            </a:r>
            <a:endParaRPr kumimoji="1" lang="en-US" altLang="zh-CN" sz="2800" dirty="0"/>
          </a:p>
          <a:p>
            <a:r>
              <a:rPr kumimoji="1" lang="en-US" altLang="zh-Hans" sz="2800" dirty="0"/>
              <a:t>8</a:t>
            </a:r>
            <a:r>
              <a:rPr kumimoji="1" lang="zh-CN" altLang="en-US" sz="2800" dirty="0"/>
              <a:t>：描述一下</a:t>
            </a:r>
            <a:r>
              <a:rPr kumimoji="1" lang="en-US" altLang="zh-CN" sz="2800" dirty="0"/>
              <a:t>zookeeper</a:t>
            </a:r>
            <a:r>
              <a:rPr kumimoji="1" lang="zh-CN" altLang="en-US" sz="2800" dirty="0"/>
              <a:t>的监听？</a:t>
            </a:r>
            <a:endParaRPr kumimoji="1" lang="en-US" altLang="zh-CN" sz="2800" dirty="0"/>
          </a:p>
          <a:p>
            <a:r>
              <a:rPr kumimoji="1" lang="en-US" altLang="zh-Hans" sz="2800" dirty="0"/>
              <a:t>9</a:t>
            </a:r>
            <a:r>
              <a:rPr kumimoji="1" lang="zh-CN" altLang="en-US" sz="2800" dirty="0"/>
              <a:t>：描述一下</a:t>
            </a:r>
            <a:r>
              <a:rPr kumimoji="1" lang="en-US" altLang="zh-CN" sz="2800" dirty="0"/>
              <a:t>zookeeper</a:t>
            </a:r>
            <a:r>
              <a:rPr kumimoji="1" lang="zh-CN" altLang="en-US" sz="2800" dirty="0"/>
              <a:t>的工作流程？</a:t>
            </a:r>
            <a:endParaRPr kumimoji="1" lang="en-US" altLang="zh-CN" sz="2800" dirty="0"/>
          </a:p>
          <a:p>
            <a:r>
              <a:rPr kumimoji="1" lang="en-US" altLang="zh-CN" sz="2800" dirty="0"/>
              <a:t>10</a:t>
            </a:r>
            <a:r>
              <a:rPr kumimoji="1" lang="zh-CN" altLang="en-US" sz="2800" dirty="0"/>
              <a:t>：</a:t>
            </a:r>
            <a:r>
              <a:rPr kumimoji="1" lang="en-US" altLang="zh-CN" sz="2800" dirty="0"/>
              <a:t>zookeeper</a:t>
            </a:r>
            <a:r>
              <a:rPr kumimoji="1" lang="zh-CN" altLang="en-US" sz="2800" dirty="0"/>
              <a:t>的节点数量要求？</a:t>
            </a:r>
            <a:endParaRPr kumimoji="1" lang="en-US" altLang="zh-CN" sz="2800" dirty="0"/>
          </a:p>
          <a:p>
            <a:r>
              <a:rPr kumimoji="1" lang="en-US" altLang="zh-CN" sz="2800" dirty="0"/>
              <a:t>11</a:t>
            </a:r>
            <a:r>
              <a:rPr kumimoji="1" lang="zh-CN" altLang="en-US" sz="2800" dirty="0"/>
              <a:t>：</a:t>
            </a:r>
            <a:r>
              <a:rPr kumimoji="1" lang="en-US" altLang="zh-CN" sz="2800" dirty="0"/>
              <a:t>zookeeper</a:t>
            </a:r>
            <a:r>
              <a:rPr kumimoji="1" lang="zh-CN" altLang="en-US" sz="2800" dirty="0"/>
              <a:t>中维护数据一至性协议是？</a:t>
            </a:r>
            <a:endParaRPr kumimoji="1" lang="en-US" altLang="zh-CN" sz="2800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CDDD4BCA-C86D-D140-A895-A82BF048ADFB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Zookeeper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知识点总结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82312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9055BB88-3986-3548-9358-E79BD5A3A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87" y="1044557"/>
            <a:ext cx="10902831" cy="618809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3FE20E8-FE80-4043-AF4E-B005A13CB907}"/>
              </a:ext>
            </a:extLst>
          </p:cNvPr>
          <p:cNvSpPr txBox="1"/>
          <p:nvPr/>
        </p:nvSpPr>
        <p:spPr>
          <a:xfrm>
            <a:off x="8805639" y="2968253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</a:t>
            </a:r>
            <a:r>
              <a:rPr kumimoji="1" lang="en-US" altLang="zh-Hans" dirty="0"/>
              <a:t>M</a:t>
            </a:r>
            <a:endParaRPr kumimoji="1"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C1C0537-2267-8348-9F92-C2198BF36EC6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大数据框架情景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8435923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6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5" y="4363032"/>
            <a:ext cx="12858046" cy="29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23868" y="5601459"/>
            <a:ext cx="12858044" cy="113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2" algn="ctr"/>
            <a:r>
              <a:rPr lang="zh-CN" altLang="en-US" sz="6750" b="1" dirty="0">
                <a:solidFill>
                  <a:schemeClr val="bg1"/>
                </a:solidFill>
                <a:latin typeface="+mn-ea"/>
                <a:ea typeface="+mn-ea"/>
              </a:rPr>
              <a:t>创新教育</a:t>
            </a:r>
            <a:r>
              <a:rPr lang="en-US" altLang="zh-CN" sz="6750" b="1" dirty="0">
                <a:solidFill>
                  <a:schemeClr val="bg1"/>
                </a:solidFill>
                <a:latin typeface="+mn-ea"/>
                <a:ea typeface="+mn-ea"/>
              </a:rPr>
              <a:t>  </a:t>
            </a:r>
            <a:r>
              <a:rPr lang="zh-CN" altLang="en-US" sz="6750" b="1" dirty="0">
                <a:solidFill>
                  <a:schemeClr val="bg1"/>
                </a:solidFill>
                <a:latin typeface="+mn-ea"/>
                <a:ea typeface="+mn-ea"/>
              </a:rPr>
              <a:t>引领未来</a:t>
            </a:r>
            <a:endParaRPr lang="zh-CN" altLang="en-US" sz="6750" b="1" dirty="0">
              <a:solidFill>
                <a:schemeClr val="bg1"/>
              </a:solidFill>
              <a:latin typeface="+mn-ea"/>
              <a:ea typeface="+mn-ea"/>
              <a:sym typeface="Impact" panose="020B0806030902050204" pitchFamily="34" charset="0"/>
            </a:endParaRPr>
          </a:p>
        </p:txBody>
      </p:sp>
      <p:pic>
        <p:nvPicPr>
          <p:cNvPr id="67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2" y="124359"/>
            <a:ext cx="2176283" cy="55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2">
            <a:extLst>
              <a:ext uri="{FF2B5EF4-FFF2-40B4-BE49-F238E27FC236}">
                <a16:creationId xmlns:a16="http://schemas.microsoft.com/office/drawing/2014/main" id="{FB27CAC7-FCFD-384D-9368-7ABA41AF6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0113" y="1973251"/>
            <a:ext cx="3013398" cy="170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57456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23" y="1901813"/>
            <a:ext cx="783907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502ECD4-98B5-DE40-AC66-2B2AA53883D2}"/>
              </a:ext>
            </a:extLst>
          </p:cNvPr>
          <p:cNvSpPr txBox="1"/>
          <p:nvPr/>
        </p:nvSpPr>
        <p:spPr>
          <a:xfrm>
            <a:off x="1500153" y="3473449"/>
            <a:ext cx="2286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</a:rPr>
              <a:t>Zookeeper</a:t>
            </a:r>
            <a:r>
              <a:rPr kumimoji="1" lang="zh-CN" altLang="en-US" sz="2000" dirty="0">
                <a:solidFill>
                  <a:srgbClr val="FF0000"/>
                </a:solidFill>
              </a:rPr>
              <a:t>集群（</a:t>
            </a:r>
            <a:r>
              <a:rPr kumimoji="1" lang="en-US" altLang="zh-CN" sz="2000" dirty="0">
                <a:solidFill>
                  <a:srgbClr val="FF0000"/>
                </a:solidFill>
              </a:rPr>
              <a:t>3</a:t>
            </a:r>
            <a:r>
              <a:rPr kumimoji="1" lang="zh-CN" altLang="en-US" sz="2000" dirty="0">
                <a:solidFill>
                  <a:srgbClr val="FF0000"/>
                </a:solidFill>
              </a:rPr>
              <a:t>个以上的</a:t>
            </a:r>
            <a:r>
              <a:rPr kumimoji="1" lang="en-US" altLang="zh-CN" sz="2000" dirty="0">
                <a:solidFill>
                  <a:srgbClr val="FF0000"/>
                </a:solidFill>
              </a:rPr>
              <a:t>zookeeper</a:t>
            </a:r>
            <a:r>
              <a:rPr kumimoji="1" lang="zh-CN" altLang="en-US" sz="2000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98752F37-88E1-7249-AD0D-66117B9F4495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Zookeeper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方案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050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796F7CE-0E8B-C142-91E1-B73FCA1F3462}"/>
              </a:ext>
            </a:extLst>
          </p:cNvPr>
          <p:cNvSpPr txBox="1"/>
          <p:nvPr/>
        </p:nvSpPr>
        <p:spPr>
          <a:xfrm>
            <a:off x="1214401" y="2608213"/>
            <a:ext cx="10538917" cy="13234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Zookeeper</a:t>
            </a:r>
            <a:r>
              <a:rPr kumimoji="1" lang="zh-CN" altLang="en-US" sz="4000" dirty="0"/>
              <a:t>是</a:t>
            </a:r>
            <a:r>
              <a:rPr kumimoji="1" lang="en-US" altLang="zh-CN" sz="4000" dirty="0"/>
              <a:t>google</a:t>
            </a:r>
            <a:r>
              <a:rPr kumimoji="1" lang="zh-CN" altLang="en-US" sz="4000" dirty="0"/>
              <a:t>的</a:t>
            </a:r>
            <a:r>
              <a:rPr kumimoji="1" lang="en-US" altLang="zh-CN" sz="4000" dirty="0"/>
              <a:t>chubby</a:t>
            </a:r>
            <a:r>
              <a:rPr kumimoji="1" lang="zh-CN" altLang="en-US" sz="4000" dirty="0"/>
              <a:t>的一个开源实现，</a:t>
            </a:r>
            <a:endParaRPr kumimoji="1" lang="en-US" altLang="zh-CN" sz="4000" dirty="0"/>
          </a:p>
          <a:p>
            <a:r>
              <a:rPr kumimoji="1" lang="zh-CN" altLang="en-US" sz="4000" dirty="0"/>
              <a:t>是</a:t>
            </a:r>
            <a:r>
              <a:rPr kumimoji="1" lang="zh-CN" altLang="en-US" sz="4000" dirty="0">
                <a:solidFill>
                  <a:srgbClr val="FF0000"/>
                </a:solidFill>
              </a:rPr>
              <a:t>分布式</a:t>
            </a:r>
            <a:r>
              <a:rPr kumimoji="1" lang="zh-CN" altLang="en-US" sz="4000" dirty="0"/>
              <a:t>的。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828F69C-1483-F648-B25C-A4D090C0AD25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Zookeeper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来源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833042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2976198" y="1771650"/>
            <a:ext cx="93573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</a:p>
          <a:p>
            <a:r>
              <a:rPr lang="en-US" altLang="zh-CN" sz="7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</a:t>
            </a:r>
            <a:r>
              <a:rPr lang="en-US" altLang="zh-Hans" sz="7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Zookeeper</a:t>
            </a:r>
            <a:r>
              <a:rPr lang="zh-CN" altLang="en-US" sz="7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定义</a:t>
            </a:r>
            <a:r>
              <a:rPr lang="zh-CN" altLang="en-US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" y="3894455"/>
            <a:ext cx="4790440" cy="3296285"/>
          </a:xfrm>
          <a:prstGeom prst="rect">
            <a:avLst/>
          </a:prstGeom>
        </p:spPr>
      </p:pic>
      <p:sp>
        <p:nvSpPr>
          <p:cNvPr id="5" name="TextBox 22"/>
          <p:cNvSpPr txBox="1"/>
          <p:nvPr/>
        </p:nvSpPr>
        <p:spPr>
          <a:xfrm>
            <a:off x="1813564" y="1512448"/>
            <a:ext cx="1800493" cy="6924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9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01</a:t>
            </a:r>
            <a:endParaRPr lang="zh-CN" altLang="en-US" sz="39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82652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6">
            <a:extLst>
              <a:ext uri="{FF2B5EF4-FFF2-40B4-BE49-F238E27FC236}">
                <a16:creationId xmlns:a16="http://schemas.microsoft.com/office/drawing/2014/main" id="{B74344AC-22A3-1A46-94AD-7FEAB3419733}"/>
              </a:ext>
            </a:extLst>
          </p:cNvPr>
          <p:cNvSpPr/>
          <p:nvPr/>
        </p:nvSpPr>
        <p:spPr>
          <a:xfrm>
            <a:off x="4269135" y="3022258"/>
            <a:ext cx="51733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</a:rPr>
              <a:t>Apache</a:t>
            </a:r>
            <a:r>
              <a:rPr lang="zh-CN" altLang="en-US" sz="2800" b="1" dirty="0">
                <a:solidFill>
                  <a:srgbClr val="0000FF"/>
                </a:solidFill>
              </a:rPr>
              <a:t>组织下的</a:t>
            </a:r>
            <a:r>
              <a:rPr lang="zh-Hans" altLang="en-US" sz="2800" b="1" dirty="0">
                <a:solidFill>
                  <a:srgbClr val="0000FF"/>
                </a:solidFill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</a:rPr>
              <a:t>高性能</a:t>
            </a:r>
            <a:r>
              <a:rPr lang="en-US" altLang="zh-CN" sz="2800" b="1" dirty="0">
                <a:solidFill>
                  <a:srgbClr val="0000FF"/>
                </a:solidFill>
              </a:rPr>
              <a:t>,</a:t>
            </a:r>
            <a:r>
              <a:rPr lang="zh-CN" altLang="en-US" sz="2800" b="1" dirty="0">
                <a:solidFill>
                  <a:srgbClr val="0000FF"/>
                </a:solidFill>
              </a:rPr>
              <a:t>分布式的应用协调</a:t>
            </a:r>
          </a:p>
        </p:txBody>
      </p:sp>
      <p:sp>
        <p:nvSpPr>
          <p:cNvPr id="5" name="TextBox 43">
            <a:extLst>
              <a:ext uri="{FF2B5EF4-FFF2-40B4-BE49-F238E27FC236}">
                <a16:creationId xmlns:a16="http://schemas.microsoft.com/office/drawing/2014/main" id="{4C8E0B88-C569-FC4C-A950-DF9137B1F7DE}"/>
              </a:ext>
            </a:extLst>
          </p:cNvPr>
          <p:cNvSpPr txBox="1"/>
          <p:nvPr/>
        </p:nvSpPr>
        <p:spPr>
          <a:xfrm>
            <a:off x="9442450" y="1946910"/>
            <a:ext cx="2534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Bebas Neue" panose="020B0606020202050201" pitchFamily="34" charset="0"/>
              </a:rPr>
              <a:t>临近属的概念</a:t>
            </a: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FF8DFEDD-421D-1947-B85E-51B1DE176A1A}"/>
              </a:ext>
            </a:extLst>
          </p:cNvPr>
          <p:cNvSpPr txBox="1"/>
          <p:nvPr/>
        </p:nvSpPr>
        <p:spPr>
          <a:xfrm>
            <a:off x="2882831" y="1946922"/>
            <a:ext cx="205410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Bebas Neue" panose="020B0606020202050201" pitchFamily="34" charset="0"/>
              </a:rPr>
              <a:t>关联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ADC57547-02A5-5E4E-AB12-94427F2B5800}"/>
              </a:ext>
            </a:extLst>
          </p:cNvPr>
          <p:cNvSpPr txBox="1"/>
          <p:nvPr/>
        </p:nvSpPr>
        <p:spPr>
          <a:xfrm>
            <a:off x="5689248" y="1946922"/>
            <a:ext cx="205410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Bebas Neue" panose="020B0606020202050201" pitchFamily="34" charset="0"/>
              </a:rPr>
              <a:t>种差</a:t>
            </a:r>
          </a:p>
        </p:txBody>
      </p:sp>
      <p:sp>
        <p:nvSpPr>
          <p:cNvPr id="8" name="Rectangle 42">
            <a:extLst>
              <a:ext uri="{FF2B5EF4-FFF2-40B4-BE49-F238E27FC236}">
                <a16:creationId xmlns:a16="http://schemas.microsoft.com/office/drawing/2014/main" id="{E6F8146C-670F-8145-9900-BA5EA36DE3D3}"/>
              </a:ext>
            </a:extLst>
          </p:cNvPr>
          <p:cNvSpPr/>
          <p:nvPr/>
        </p:nvSpPr>
        <p:spPr>
          <a:xfrm>
            <a:off x="1175186" y="3065422"/>
            <a:ext cx="18446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0000FF"/>
                </a:solidFill>
              </a:rPr>
              <a:t>zookeeper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9" name="Rectangle 42">
            <a:extLst>
              <a:ext uri="{FF2B5EF4-FFF2-40B4-BE49-F238E27FC236}">
                <a16:creationId xmlns:a16="http://schemas.microsoft.com/office/drawing/2014/main" id="{5B6AE66E-EBCB-B644-B0B4-85E880573EBD}"/>
              </a:ext>
            </a:extLst>
          </p:cNvPr>
          <p:cNvSpPr/>
          <p:nvPr/>
        </p:nvSpPr>
        <p:spPr>
          <a:xfrm>
            <a:off x="2882839" y="3052203"/>
            <a:ext cx="184461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</a:rPr>
              <a:t>       </a:t>
            </a:r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</a:rPr>
              <a:t>是</a:t>
            </a: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7B2B1706-1D10-DB46-84ED-2A34AC2090E6}"/>
              </a:ext>
            </a:extLst>
          </p:cNvPr>
          <p:cNvSpPr txBox="1"/>
          <p:nvPr/>
        </p:nvSpPr>
        <p:spPr>
          <a:xfrm>
            <a:off x="924952" y="1960141"/>
            <a:ext cx="205410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Bebas Neue" panose="020B0606020202050201" pitchFamily="34" charset="0"/>
              </a:rPr>
              <a:t>被定义项</a:t>
            </a:r>
          </a:p>
        </p:txBody>
      </p:sp>
      <p:sp>
        <p:nvSpPr>
          <p:cNvPr id="11" name="Rectangle 36">
            <a:extLst>
              <a:ext uri="{FF2B5EF4-FFF2-40B4-BE49-F238E27FC236}">
                <a16:creationId xmlns:a16="http://schemas.microsoft.com/office/drawing/2014/main" id="{BBE983FE-D31E-EB41-89D7-FB27139794E4}"/>
              </a:ext>
            </a:extLst>
          </p:cNvPr>
          <p:cNvSpPr/>
          <p:nvPr/>
        </p:nvSpPr>
        <p:spPr>
          <a:xfrm>
            <a:off x="9597727" y="3050953"/>
            <a:ext cx="18722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2800" b="1" dirty="0">
                <a:solidFill>
                  <a:srgbClr val="0000FF"/>
                </a:solidFill>
              </a:rPr>
              <a:t>服务</a:t>
            </a:r>
            <a:r>
              <a:rPr lang="zh-CN" altLang="en-US" sz="2800" b="1" dirty="0">
                <a:solidFill>
                  <a:srgbClr val="0000FF"/>
                </a:solidFill>
              </a:rPr>
              <a:t>框架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046C1890-3342-7640-B946-AD9CE3C31327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Zookeeper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是什么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18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2976198" y="1771650"/>
            <a:ext cx="93573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</a:p>
          <a:p>
            <a:r>
              <a:rPr lang="en-US" altLang="zh-CN" sz="6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</a:t>
            </a:r>
            <a:r>
              <a:rPr lang="en-US" altLang="zh-Hans" sz="6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Zookeeper</a:t>
            </a:r>
            <a:r>
              <a:rPr lang="zh-CN" altLang="en-US" sz="6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提供的特性</a:t>
            </a:r>
            <a:r>
              <a:rPr lang="zh-CN" altLang="en-US" sz="4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" y="3894455"/>
            <a:ext cx="4790440" cy="3296285"/>
          </a:xfrm>
          <a:prstGeom prst="rect">
            <a:avLst/>
          </a:prstGeom>
        </p:spPr>
      </p:pic>
      <p:sp>
        <p:nvSpPr>
          <p:cNvPr id="5" name="TextBox 22"/>
          <p:cNvSpPr txBox="1"/>
          <p:nvPr/>
        </p:nvSpPr>
        <p:spPr>
          <a:xfrm>
            <a:off x="1813564" y="1512448"/>
            <a:ext cx="1800493" cy="6924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9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</a:t>
            </a:r>
            <a:r>
              <a:rPr lang="en-US" altLang="zh-Hans" sz="39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endParaRPr lang="zh-CN" altLang="en-US" sz="39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01888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theme/theme1.xml><?xml version="1.0" encoding="utf-8"?>
<a:theme xmlns:a="http://schemas.openxmlformats.org/drawingml/2006/main" name="第一PPT，www.1ppt.com">
  <a:themeElements>
    <a:clrScheme name="自定义 8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BC1DD"/>
      </a:accent1>
      <a:accent2>
        <a:srgbClr val="435F8E"/>
      </a:accent2>
      <a:accent3>
        <a:srgbClr val="4BC1DD"/>
      </a:accent3>
      <a:accent4>
        <a:srgbClr val="435F8E"/>
      </a:accent4>
      <a:accent5>
        <a:srgbClr val="4BC1DD"/>
      </a:accent5>
      <a:accent6>
        <a:srgbClr val="435F8E"/>
      </a:accent6>
      <a:hlink>
        <a:srgbClr val="4BC1DD"/>
      </a:hlink>
      <a:folHlink>
        <a:srgbClr val="435F8E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1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Browallia New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7F4FF"/>
        </a:solidFill>
        <a:ln w="28575" cap="flat" cmpd="sng" algn="ctr">
          <a:solidFill>
            <a:srgbClr val="5AADD6"/>
          </a:solidFill>
          <a:prstDash val="solid"/>
          <a:round/>
          <a:headEnd type="none" w="med" len="med"/>
          <a:tailEnd type="none" w="med" len="med"/>
        </a:ln>
        <a:effectLst>
          <a:outerShdw blurRad="38100" sx="101000" sy="101000" algn="ctr" rotWithShape="0">
            <a:prstClr val="black">
              <a:alpha val="10000"/>
            </a:prstClr>
          </a:outerShdw>
        </a:effectLst>
      </a:spPr>
      <a:bodyPr wrap="square">
        <a:spAutoFit/>
      </a:bodyPr>
      <a:lstStyle>
        <a:defPPr marL="224155" indent="-224155" algn="l" defTabSz="381000">
          <a:lnSpc>
            <a:spcPct val="150000"/>
          </a:lnSpc>
          <a:buClr>
            <a:schemeClr val="folHlink"/>
          </a:buClr>
          <a:buSzPct val="60000"/>
          <a:buFont typeface="Wingdings" panose="05000000000000000000" pitchFamily="2" charset="2"/>
          <a:buNone/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主题1" id="{7EC08AD3-1644-9B44-B511-EF2D125D8FA6}" vid="{5A75DBE9-DD6D-8D46-ABCA-BAC7EBA10CAD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1197</Words>
  <Application>Microsoft Macintosh PowerPoint</Application>
  <PresentationFormat>自定义</PresentationFormat>
  <Paragraphs>214</Paragraphs>
  <Slides>40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53" baseType="lpstr">
      <vt:lpstr>宋体</vt:lpstr>
      <vt:lpstr>微软雅黑</vt:lpstr>
      <vt:lpstr>Bebas Neue</vt:lpstr>
      <vt:lpstr>Browallia New</vt:lpstr>
      <vt:lpstr>Segoe UI</vt:lpstr>
      <vt:lpstr>Arial</vt:lpstr>
      <vt:lpstr>Calibri</vt:lpstr>
      <vt:lpstr>Calibri Light</vt:lpstr>
      <vt:lpstr>Impact</vt:lpstr>
      <vt:lpstr>verdana</vt:lpstr>
      <vt:lpstr>Wingdings</vt:lpstr>
      <vt:lpstr>第一PPT，www.1ppt.com</vt:lpstr>
      <vt:lpstr>主题1</vt:lpstr>
      <vt:lpstr>第14单元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举个例子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创意铅笔</dc:title>
  <dc:creator/>
  <cp:keywords>www.1ppt.com</cp:keywords>
  <dc:description>www.1ppt.com</dc:description>
  <cp:lastModifiedBy/>
  <cp:revision>186</cp:revision>
  <dcterms:created xsi:type="dcterms:W3CDTF">2017-03-14T11:17:00Z</dcterms:created>
  <dcterms:modified xsi:type="dcterms:W3CDTF">2018-10-20T01:26:50Z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